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2F323E-8658-2C43-BDBB-BE9CE61E47D3}" type="doc">
      <dgm:prSet loTypeId="urn:microsoft.com/office/officeart/2005/8/layout/pList1#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FE7F48-6D8E-254A-A89E-72FCC1BA742D}">
      <dgm:prSet phldrT="[Text]" custT="1"/>
      <dgm:spPr/>
      <dgm:t>
        <a:bodyPr/>
        <a:lstStyle/>
        <a:p>
          <a:r>
            <a:rPr lang="en-US" sz="3000" dirty="0" smtClean="0"/>
            <a:t>Exhibit 1</a:t>
          </a:r>
          <a:endParaRPr lang="en-US" sz="3000" dirty="0"/>
        </a:p>
      </dgm:t>
    </dgm:pt>
    <dgm:pt modelId="{51A98D6B-0EB7-AC44-8C4D-50EB15840069}" type="parTrans" cxnId="{4C156DD7-6B1D-DE41-885B-20E8CEDEA246}">
      <dgm:prSet/>
      <dgm:spPr/>
      <dgm:t>
        <a:bodyPr/>
        <a:lstStyle/>
        <a:p>
          <a:endParaRPr lang="en-US"/>
        </a:p>
      </dgm:t>
    </dgm:pt>
    <dgm:pt modelId="{AA569E62-AC0A-E440-A6A8-306DE3AA1D10}" type="sibTrans" cxnId="{4C156DD7-6B1D-DE41-885B-20E8CEDEA246}">
      <dgm:prSet/>
      <dgm:spPr/>
      <dgm:t>
        <a:bodyPr/>
        <a:lstStyle/>
        <a:p>
          <a:endParaRPr lang="en-US"/>
        </a:p>
      </dgm:t>
    </dgm:pt>
    <dgm:pt modelId="{F15436F6-DA49-D742-AB69-9008AE6762E7}">
      <dgm:prSet phldrT="[Text]" custT="1"/>
      <dgm:spPr/>
      <dgm:t>
        <a:bodyPr/>
        <a:lstStyle/>
        <a:p>
          <a:r>
            <a:rPr lang="en-US" sz="3000" dirty="0" smtClean="0"/>
            <a:t>Exhibit 2</a:t>
          </a:r>
          <a:endParaRPr lang="en-US" sz="3000" dirty="0"/>
        </a:p>
      </dgm:t>
    </dgm:pt>
    <dgm:pt modelId="{F164F08E-A97B-DC4C-9868-C7D6C2188062}" type="sibTrans" cxnId="{7F97C6BF-6FEA-2442-879E-9004F93E4E85}">
      <dgm:prSet/>
      <dgm:spPr/>
      <dgm:t>
        <a:bodyPr/>
        <a:lstStyle/>
        <a:p>
          <a:endParaRPr lang="en-US"/>
        </a:p>
      </dgm:t>
    </dgm:pt>
    <dgm:pt modelId="{6EA02EF4-E218-994E-984E-C6B3F0D70D17}" type="parTrans" cxnId="{7F97C6BF-6FEA-2442-879E-9004F93E4E85}">
      <dgm:prSet/>
      <dgm:spPr/>
      <dgm:t>
        <a:bodyPr/>
        <a:lstStyle/>
        <a:p>
          <a:endParaRPr lang="en-US"/>
        </a:p>
      </dgm:t>
    </dgm:pt>
    <dgm:pt modelId="{C300A582-2F4B-A548-B2C9-E42D3E2D3CA1}" type="pres">
      <dgm:prSet presAssocID="{D02F323E-8658-2C43-BDBB-BE9CE61E47D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04DC20-823C-3241-B1E1-5AB22ECAB4BC}" type="pres">
      <dgm:prSet presAssocID="{E5FE7F48-6D8E-254A-A89E-72FCC1BA742D}" presName="compNode" presStyleCnt="0"/>
      <dgm:spPr/>
    </dgm:pt>
    <dgm:pt modelId="{31DC715A-19C8-E04F-9597-3B93BDBB6223}" type="pres">
      <dgm:prSet presAssocID="{E5FE7F48-6D8E-254A-A89E-72FCC1BA742D}" presName="pictRect" presStyleLbl="node1" presStyleIdx="0" presStyleCnt="2" custLinFactNeighborX="750" custLinFactNeighborY="-791"/>
      <dgm:spPr/>
    </dgm:pt>
    <dgm:pt modelId="{374CB91D-FC91-8147-AF3A-9668D4D4951F}" type="pres">
      <dgm:prSet presAssocID="{E5FE7F48-6D8E-254A-A89E-72FCC1BA742D}" presName="textRec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C11D88-783A-004E-9AEB-C82E1E2FAB46}" type="pres">
      <dgm:prSet presAssocID="{AA569E62-AC0A-E440-A6A8-306DE3AA1D1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B907A99-5958-4943-B9A8-B88394613131}" type="pres">
      <dgm:prSet presAssocID="{F15436F6-DA49-D742-AB69-9008AE6762E7}" presName="compNode" presStyleCnt="0"/>
      <dgm:spPr/>
    </dgm:pt>
    <dgm:pt modelId="{7EEAFC45-8142-204B-88BD-0C32C433E48A}" type="pres">
      <dgm:prSet presAssocID="{F15436F6-DA49-D742-AB69-9008AE6762E7}" presName="pictRect" presStyleLbl="node1" presStyleIdx="1" presStyleCnt="2"/>
      <dgm:spPr/>
    </dgm:pt>
    <dgm:pt modelId="{F5413CD2-9E23-0843-B865-359FF695E45B}" type="pres">
      <dgm:prSet presAssocID="{F15436F6-DA49-D742-AB69-9008AE6762E7}" presName="textRec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F6D01F-498B-7646-852C-8EC638A95D67}" type="presOf" srcId="{F15436F6-DA49-D742-AB69-9008AE6762E7}" destId="{F5413CD2-9E23-0843-B865-359FF695E45B}" srcOrd="0" destOrd="0" presId="urn:microsoft.com/office/officeart/2005/8/layout/pList1#1"/>
    <dgm:cxn modelId="{4C156DD7-6B1D-DE41-885B-20E8CEDEA246}" srcId="{D02F323E-8658-2C43-BDBB-BE9CE61E47D3}" destId="{E5FE7F48-6D8E-254A-A89E-72FCC1BA742D}" srcOrd="0" destOrd="0" parTransId="{51A98D6B-0EB7-AC44-8C4D-50EB15840069}" sibTransId="{AA569E62-AC0A-E440-A6A8-306DE3AA1D10}"/>
    <dgm:cxn modelId="{91804F82-7E78-7D4E-B148-1C41515DEF89}" type="presOf" srcId="{E5FE7F48-6D8E-254A-A89E-72FCC1BA742D}" destId="{374CB91D-FC91-8147-AF3A-9668D4D4951F}" srcOrd="0" destOrd="0" presId="urn:microsoft.com/office/officeart/2005/8/layout/pList1#1"/>
    <dgm:cxn modelId="{7F97C6BF-6FEA-2442-879E-9004F93E4E85}" srcId="{D02F323E-8658-2C43-BDBB-BE9CE61E47D3}" destId="{F15436F6-DA49-D742-AB69-9008AE6762E7}" srcOrd="1" destOrd="0" parTransId="{6EA02EF4-E218-994E-984E-C6B3F0D70D17}" sibTransId="{F164F08E-A97B-DC4C-9868-C7D6C2188062}"/>
    <dgm:cxn modelId="{69515F39-55DA-844B-B627-E951F9C6958A}" type="presOf" srcId="{AA569E62-AC0A-E440-A6A8-306DE3AA1D10}" destId="{5EC11D88-783A-004E-9AEB-C82E1E2FAB46}" srcOrd="0" destOrd="0" presId="urn:microsoft.com/office/officeart/2005/8/layout/pList1#1"/>
    <dgm:cxn modelId="{9461B3EC-00C9-FB43-B18A-B94FF7617242}" type="presOf" srcId="{D02F323E-8658-2C43-BDBB-BE9CE61E47D3}" destId="{C300A582-2F4B-A548-B2C9-E42D3E2D3CA1}" srcOrd="0" destOrd="0" presId="urn:microsoft.com/office/officeart/2005/8/layout/pList1#1"/>
    <dgm:cxn modelId="{64D03485-2351-C44D-BD5B-3C868704CE4F}" type="presParOf" srcId="{C300A582-2F4B-A548-B2C9-E42D3E2D3CA1}" destId="{DB04DC20-823C-3241-B1E1-5AB22ECAB4BC}" srcOrd="0" destOrd="0" presId="urn:microsoft.com/office/officeart/2005/8/layout/pList1#1"/>
    <dgm:cxn modelId="{02401488-284E-C649-B657-F4F4740A5A5B}" type="presParOf" srcId="{DB04DC20-823C-3241-B1E1-5AB22ECAB4BC}" destId="{31DC715A-19C8-E04F-9597-3B93BDBB6223}" srcOrd="0" destOrd="0" presId="urn:microsoft.com/office/officeart/2005/8/layout/pList1#1"/>
    <dgm:cxn modelId="{1128A9F8-3DF0-4243-AC22-B24BA2EBEE78}" type="presParOf" srcId="{DB04DC20-823C-3241-B1E1-5AB22ECAB4BC}" destId="{374CB91D-FC91-8147-AF3A-9668D4D4951F}" srcOrd="1" destOrd="0" presId="urn:microsoft.com/office/officeart/2005/8/layout/pList1#1"/>
    <dgm:cxn modelId="{EE54F04A-6F7E-FC4F-9CC9-FA6777A7D44D}" type="presParOf" srcId="{C300A582-2F4B-A548-B2C9-E42D3E2D3CA1}" destId="{5EC11D88-783A-004E-9AEB-C82E1E2FAB46}" srcOrd="1" destOrd="0" presId="urn:microsoft.com/office/officeart/2005/8/layout/pList1#1"/>
    <dgm:cxn modelId="{AE6814FC-AB42-684F-81D9-8D781246517C}" type="presParOf" srcId="{C300A582-2F4B-A548-B2C9-E42D3E2D3CA1}" destId="{5B907A99-5958-4943-B9A8-B88394613131}" srcOrd="2" destOrd="0" presId="urn:microsoft.com/office/officeart/2005/8/layout/pList1#1"/>
    <dgm:cxn modelId="{13F694F0-7310-A84D-A845-7039C781B002}" type="presParOf" srcId="{5B907A99-5958-4943-B9A8-B88394613131}" destId="{7EEAFC45-8142-204B-88BD-0C32C433E48A}" srcOrd="0" destOrd="0" presId="urn:microsoft.com/office/officeart/2005/8/layout/pList1#1"/>
    <dgm:cxn modelId="{5B0DB6EA-C6D1-3F4F-B4DE-777E88F69F51}" type="presParOf" srcId="{5B907A99-5958-4943-B9A8-B88394613131}" destId="{F5413CD2-9E23-0843-B865-359FF695E45B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2F323E-8658-2C43-BDBB-BE9CE61E47D3}" type="doc">
      <dgm:prSet loTypeId="urn:microsoft.com/office/officeart/2005/8/layout/pList1#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FE7F48-6D8E-254A-A89E-72FCC1BA742D}">
      <dgm:prSet phldrT="[Text]" custT="1"/>
      <dgm:spPr/>
      <dgm:t>
        <a:bodyPr/>
        <a:lstStyle/>
        <a:p>
          <a:r>
            <a:rPr lang="en-US" sz="3000" dirty="0" smtClean="0"/>
            <a:t>Exhibit 1</a:t>
          </a:r>
          <a:endParaRPr lang="en-US" sz="3000" dirty="0"/>
        </a:p>
      </dgm:t>
    </dgm:pt>
    <dgm:pt modelId="{51A98D6B-0EB7-AC44-8C4D-50EB15840069}" type="parTrans" cxnId="{4C156DD7-6B1D-DE41-885B-20E8CEDEA246}">
      <dgm:prSet/>
      <dgm:spPr/>
      <dgm:t>
        <a:bodyPr/>
        <a:lstStyle/>
        <a:p>
          <a:endParaRPr lang="en-US"/>
        </a:p>
      </dgm:t>
    </dgm:pt>
    <dgm:pt modelId="{AA569E62-AC0A-E440-A6A8-306DE3AA1D10}" type="sibTrans" cxnId="{4C156DD7-6B1D-DE41-885B-20E8CEDEA246}">
      <dgm:prSet/>
      <dgm:spPr/>
      <dgm:t>
        <a:bodyPr/>
        <a:lstStyle/>
        <a:p>
          <a:endParaRPr lang="en-US"/>
        </a:p>
      </dgm:t>
    </dgm:pt>
    <dgm:pt modelId="{F15436F6-DA49-D742-AB69-9008AE6762E7}">
      <dgm:prSet phldrT="[Text]" custT="1"/>
      <dgm:spPr/>
      <dgm:t>
        <a:bodyPr/>
        <a:lstStyle/>
        <a:p>
          <a:r>
            <a:rPr lang="en-US" sz="3000" dirty="0" smtClean="0"/>
            <a:t>Exhibit 2</a:t>
          </a:r>
          <a:endParaRPr lang="en-US" sz="3000" dirty="0"/>
        </a:p>
      </dgm:t>
    </dgm:pt>
    <dgm:pt modelId="{F164F08E-A97B-DC4C-9868-C7D6C2188062}" type="sibTrans" cxnId="{7F97C6BF-6FEA-2442-879E-9004F93E4E85}">
      <dgm:prSet/>
      <dgm:spPr/>
      <dgm:t>
        <a:bodyPr/>
        <a:lstStyle/>
        <a:p>
          <a:endParaRPr lang="en-US"/>
        </a:p>
      </dgm:t>
    </dgm:pt>
    <dgm:pt modelId="{6EA02EF4-E218-994E-984E-C6B3F0D70D17}" type="parTrans" cxnId="{7F97C6BF-6FEA-2442-879E-9004F93E4E85}">
      <dgm:prSet/>
      <dgm:spPr/>
      <dgm:t>
        <a:bodyPr/>
        <a:lstStyle/>
        <a:p>
          <a:endParaRPr lang="en-US"/>
        </a:p>
      </dgm:t>
    </dgm:pt>
    <dgm:pt modelId="{C300A582-2F4B-A548-B2C9-E42D3E2D3CA1}" type="pres">
      <dgm:prSet presAssocID="{D02F323E-8658-2C43-BDBB-BE9CE61E47D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04DC20-823C-3241-B1E1-5AB22ECAB4BC}" type="pres">
      <dgm:prSet presAssocID="{E5FE7F48-6D8E-254A-A89E-72FCC1BA742D}" presName="compNode" presStyleCnt="0"/>
      <dgm:spPr/>
    </dgm:pt>
    <dgm:pt modelId="{31DC715A-19C8-E04F-9597-3B93BDBB6223}" type="pres">
      <dgm:prSet presAssocID="{E5FE7F48-6D8E-254A-A89E-72FCC1BA742D}" presName="pictRect" presStyleLbl="node1" presStyleIdx="0" presStyleCnt="2" custLinFactNeighborX="750" custLinFactNeighborY="-791"/>
      <dgm:spPr/>
    </dgm:pt>
    <dgm:pt modelId="{374CB91D-FC91-8147-AF3A-9668D4D4951F}" type="pres">
      <dgm:prSet presAssocID="{E5FE7F48-6D8E-254A-A89E-72FCC1BA742D}" presName="textRec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C11D88-783A-004E-9AEB-C82E1E2FAB46}" type="pres">
      <dgm:prSet presAssocID="{AA569E62-AC0A-E440-A6A8-306DE3AA1D1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B907A99-5958-4943-B9A8-B88394613131}" type="pres">
      <dgm:prSet presAssocID="{F15436F6-DA49-D742-AB69-9008AE6762E7}" presName="compNode" presStyleCnt="0"/>
      <dgm:spPr/>
    </dgm:pt>
    <dgm:pt modelId="{7EEAFC45-8142-204B-88BD-0C32C433E48A}" type="pres">
      <dgm:prSet presAssocID="{F15436F6-DA49-D742-AB69-9008AE6762E7}" presName="pictRect" presStyleLbl="node1" presStyleIdx="1" presStyleCnt="2"/>
      <dgm:spPr/>
    </dgm:pt>
    <dgm:pt modelId="{F5413CD2-9E23-0843-B865-359FF695E45B}" type="pres">
      <dgm:prSet presAssocID="{F15436F6-DA49-D742-AB69-9008AE6762E7}" presName="textRec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156DD7-6B1D-DE41-885B-20E8CEDEA246}" srcId="{D02F323E-8658-2C43-BDBB-BE9CE61E47D3}" destId="{E5FE7F48-6D8E-254A-A89E-72FCC1BA742D}" srcOrd="0" destOrd="0" parTransId="{51A98D6B-0EB7-AC44-8C4D-50EB15840069}" sibTransId="{AA569E62-AC0A-E440-A6A8-306DE3AA1D10}"/>
    <dgm:cxn modelId="{7F97C6BF-6FEA-2442-879E-9004F93E4E85}" srcId="{D02F323E-8658-2C43-BDBB-BE9CE61E47D3}" destId="{F15436F6-DA49-D742-AB69-9008AE6762E7}" srcOrd="1" destOrd="0" parTransId="{6EA02EF4-E218-994E-984E-C6B3F0D70D17}" sibTransId="{F164F08E-A97B-DC4C-9868-C7D6C2188062}"/>
    <dgm:cxn modelId="{609FBDA6-8B25-AF49-A0CA-1D1F611265F2}" type="presOf" srcId="{D02F323E-8658-2C43-BDBB-BE9CE61E47D3}" destId="{C300A582-2F4B-A548-B2C9-E42D3E2D3CA1}" srcOrd="0" destOrd="0" presId="urn:microsoft.com/office/officeart/2005/8/layout/pList1#2"/>
    <dgm:cxn modelId="{E6B41F43-86B0-3E4A-BA10-6FA0013CE479}" type="presOf" srcId="{F15436F6-DA49-D742-AB69-9008AE6762E7}" destId="{F5413CD2-9E23-0843-B865-359FF695E45B}" srcOrd="0" destOrd="0" presId="urn:microsoft.com/office/officeart/2005/8/layout/pList1#2"/>
    <dgm:cxn modelId="{94316E48-0590-6E4D-960C-52E53329371B}" type="presOf" srcId="{AA569E62-AC0A-E440-A6A8-306DE3AA1D10}" destId="{5EC11D88-783A-004E-9AEB-C82E1E2FAB46}" srcOrd="0" destOrd="0" presId="urn:microsoft.com/office/officeart/2005/8/layout/pList1#2"/>
    <dgm:cxn modelId="{B8C71B3C-3CB9-8848-9610-8EF8F1B9DFF3}" type="presOf" srcId="{E5FE7F48-6D8E-254A-A89E-72FCC1BA742D}" destId="{374CB91D-FC91-8147-AF3A-9668D4D4951F}" srcOrd="0" destOrd="0" presId="urn:microsoft.com/office/officeart/2005/8/layout/pList1#2"/>
    <dgm:cxn modelId="{4A9C9AB1-DCF3-6947-BCE1-FF09C2B95E18}" type="presParOf" srcId="{C300A582-2F4B-A548-B2C9-E42D3E2D3CA1}" destId="{DB04DC20-823C-3241-B1E1-5AB22ECAB4BC}" srcOrd="0" destOrd="0" presId="urn:microsoft.com/office/officeart/2005/8/layout/pList1#2"/>
    <dgm:cxn modelId="{41011F47-65A8-E44B-A178-648E03A1753D}" type="presParOf" srcId="{DB04DC20-823C-3241-B1E1-5AB22ECAB4BC}" destId="{31DC715A-19C8-E04F-9597-3B93BDBB6223}" srcOrd="0" destOrd="0" presId="urn:microsoft.com/office/officeart/2005/8/layout/pList1#2"/>
    <dgm:cxn modelId="{514D143B-C790-7C4D-8194-B9D1383CC90F}" type="presParOf" srcId="{DB04DC20-823C-3241-B1E1-5AB22ECAB4BC}" destId="{374CB91D-FC91-8147-AF3A-9668D4D4951F}" srcOrd="1" destOrd="0" presId="urn:microsoft.com/office/officeart/2005/8/layout/pList1#2"/>
    <dgm:cxn modelId="{8D2000EA-039D-C74E-A150-A0817BE256B1}" type="presParOf" srcId="{C300A582-2F4B-A548-B2C9-E42D3E2D3CA1}" destId="{5EC11D88-783A-004E-9AEB-C82E1E2FAB46}" srcOrd="1" destOrd="0" presId="urn:microsoft.com/office/officeart/2005/8/layout/pList1#2"/>
    <dgm:cxn modelId="{8529813D-0E60-814A-BF92-C75546BD509E}" type="presParOf" srcId="{C300A582-2F4B-A548-B2C9-E42D3E2D3CA1}" destId="{5B907A99-5958-4943-B9A8-B88394613131}" srcOrd="2" destOrd="0" presId="urn:microsoft.com/office/officeart/2005/8/layout/pList1#2"/>
    <dgm:cxn modelId="{141048C6-57E6-A74D-B1CC-F5AFB5BD01CA}" type="presParOf" srcId="{5B907A99-5958-4943-B9A8-B88394613131}" destId="{7EEAFC45-8142-204B-88BD-0C32C433E48A}" srcOrd="0" destOrd="0" presId="urn:microsoft.com/office/officeart/2005/8/layout/pList1#2"/>
    <dgm:cxn modelId="{B1E9DEB1-695C-484F-90F2-29B42E7CDC07}" type="presParOf" srcId="{5B907A99-5958-4943-B9A8-B88394613131}" destId="{F5413CD2-9E23-0843-B865-359FF695E45B}" srcOrd="1" destOrd="0" presId="urn:microsoft.com/office/officeart/2005/8/layout/pList1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2F323E-8658-2C43-BDBB-BE9CE61E47D3}" type="doc">
      <dgm:prSet loTypeId="urn:microsoft.com/office/officeart/2005/8/layout/pList1#3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FE7F48-6D8E-254A-A89E-72FCC1BA742D}">
      <dgm:prSet phldrT="[Text]" custT="1"/>
      <dgm:spPr/>
      <dgm:t>
        <a:bodyPr/>
        <a:lstStyle/>
        <a:p>
          <a:r>
            <a:rPr lang="en-US" sz="3000" dirty="0" smtClean="0"/>
            <a:t>Exhibit 1</a:t>
          </a:r>
          <a:endParaRPr lang="en-US" sz="3000" dirty="0"/>
        </a:p>
      </dgm:t>
    </dgm:pt>
    <dgm:pt modelId="{51A98D6B-0EB7-AC44-8C4D-50EB15840069}" type="parTrans" cxnId="{4C156DD7-6B1D-DE41-885B-20E8CEDEA246}">
      <dgm:prSet/>
      <dgm:spPr/>
      <dgm:t>
        <a:bodyPr/>
        <a:lstStyle/>
        <a:p>
          <a:endParaRPr lang="en-US"/>
        </a:p>
      </dgm:t>
    </dgm:pt>
    <dgm:pt modelId="{AA569E62-AC0A-E440-A6A8-306DE3AA1D10}" type="sibTrans" cxnId="{4C156DD7-6B1D-DE41-885B-20E8CEDEA246}">
      <dgm:prSet/>
      <dgm:spPr/>
      <dgm:t>
        <a:bodyPr/>
        <a:lstStyle/>
        <a:p>
          <a:endParaRPr lang="en-US"/>
        </a:p>
      </dgm:t>
    </dgm:pt>
    <dgm:pt modelId="{F15436F6-DA49-D742-AB69-9008AE6762E7}">
      <dgm:prSet phldrT="[Text]" custT="1"/>
      <dgm:spPr/>
      <dgm:t>
        <a:bodyPr/>
        <a:lstStyle/>
        <a:p>
          <a:r>
            <a:rPr lang="en-US" sz="3000" dirty="0" smtClean="0"/>
            <a:t>Exhibit 2</a:t>
          </a:r>
          <a:endParaRPr lang="en-US" sz="3000" dirty="0"/>
        </a:p>
      </dgm:t>
    </dgm:pt>
    <dgm:pt modelId="{F164F08E-A97B-DC4C-9868-C7D6C2188062}" type="sibTrans" cxnId="{7F97C6BF-6FEA-2442-879E-9004F93E4E85}">
      <dgm:prSet/>
      <dgm:spPr/>
      <dgm:t>
        <a:bodyPr/>
        <a:lstStyle/>
        <a:p>
          <a:endParaRPr lang="en-US"/>
        </a:p>
      </dgm:t>
    </dgm:pt>
    <dgm:pt modelId="{6EA02EF4-E218-994E-984E-C6B3F0D70D17}" type="parTrans" cxnId="{7F97C6BF-6FEA-2442-879E-9004F93E4E85}">
      <dgm:prSet/>
      <dgm:spPr/>
      <dgm:t>
        <a:bodyPr/>
        <a:lstStyle/>
        <a:p>
          <a:endParaRPr lang="en-US"/>
        </a:p>
      </dgm:t>
    </dgm:pt>
    <dgm:pt modelId="{C300A582-2F4B-A548-B2C9-E42D3E2D3CA1}" type="pres">
      <dgm:prSet presAssocID="{D02F323E-8658-2C43-BDBB-BE9CE61E47D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04DC20-823C-3241-B1E1-5AB22ECAB4BC}" type="pres">
      <dgm:prSet presAssocID="{E5FE7F48-6D8E-254A-A89E-72FCC1BA742D}" presName="compNode" presStyleCnt="0"/>
      <dgm:spPr/>
    </dgm:pt>
    <dgm:pt modelId="{31DC715A-19C8-E04F-9597-3B93BDBB6223}" type="pres">
      <dgm:prSet presAssocID="{E5FE7F48-6D8E-254A-A89E-72FCC1BA742D}" presName="pictRect" presStyleLbl="node1" presStyleIdx="0" presStyleCnt="2" custLinFactNeighborX="750" custLinFactNeighborY="-791"/>
      <dgm:spPr/>
    </dgm:pt>
    <dgm:pt modelId="{374CB91D-FC91-8147-AF3A-9668D4D4951F}" type="pres">
      <dgm:prSet presAssocID="{E5FE7F48-6D8E-254A-A89E-72FCC1BA742D}" presName="textRec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C11D88-783A-004E-9AEB-C82E1E2FAB46}" type="pres">
      <dgm:prSet presAssocID="{AA569E62-AC0A-E440-A6A8-306DE3AA1D1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B907A99-5958-4943-B9A8-B88394613131}" type="pres">
      <dgm:prSet presAssocID="{F15436F6-DA49-D742-AB69-9008AE6762E7}" presName="compNode" presStyleCnt="0"/>
      <dgm:spPr/>
    </dgm:pt>
    <dgm:pt modelId="{7EEAFC45-8142-204B-88BD-0C32C433E48A}" type="pres">
      <dgm:prSet presAssocID="{F15436F6-DA49-D742-AB69-9008AE6762E7}" presName="pictRect" presStyleLbl="node1" presStyleIdx="1" presStyleCnt="2"/>
      <dgm:spPr/>
    </dgm:pt>
    <dgm:pt modelId="{F5413CD2-9E23-0843-B865-359FF695E45B}" type="pres">
      <dgm:prSet presAssocID="{F15436F6-DA49-D742-AB69-9008AE6762E7}" presName="textRec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17D042-1D6C-B94E-B120-3E0500B37486}" type="presOf" srcId="{E5FE7F48-6D8E-254A-A89E-72FCC1BA742D}" destId="{374CB91D-FC91-8147-AF3A-9668D4D4951F}" srcOrd="0" destOrd="0" presId="urn:microsoft.com/office/officeart/2005/8/layout/pList1#3"/>
    <dgm:cxn modelId="{4C156DD7-6B1D-DE41-885B-20E8CEDEA246}" srcId="{D02F323E-8658-2C43-BDBB-BE9CE61E47D3}" destId="{E5FE7F48-6D8E-254A-A89E-72FCC1BA742D}" srcOrd="0" destOrd="0" parTransId="{51A98D6B-0EB7-AC44-8C4D-50EB15840069}" sibTransId="{AA569E62-AC0A-E440-A6A8-306DE3AA1D10}"/>
    <dgm:cxn modelId="{7F97C6BF-6FEA-2442-879E-9004F93E4E85}" srcId="{D02F323E-8658-2C43-BDBB-BE9CE61E47D3}" destId="{F15436F6-DA49-D742-AB69-9008AE6762E7}" srcOrd="1" destOrd="0" parTransId="{6EA02EF4-E218-994E-984E-C6B3F0D70D17}" sibTransId="{F164F08E-A97B-DC4C-9868-C7D6C2188062}"/>
    <dgm:cxn modelId="{294DAB09-480B-CA43-B1C4-EF2378638616}" type="presOf" srcId="{AA569E62-AC0A-E440-A6A8-306DE3AA1D10}" destId="{5EC11D88-783A-004E-9AEB-C82E1E2FAB46}" srcOrd="0" destOrd="0" presId="urn:microsoft.com/office/officeart/2005/8/layout/pList1#3"/>
    <dgm:cxn modelId="{478D22CA-CA65-AF46-AA6E-6216784E4866}" type="presOf" srcId="{D02F323E-8658-2C43-BDBB-BE9CE61E47D3}" destId="{C300A582-2F4B-A548-B2C9-E42D3E2D3CA1}" srcOrd="0" destOrd="0" presId="urn:microsoft.com/office/officeart/2005/8/layout/pList1#3"/>
    <dgm:cxn modelId="{0AFCB709-7043-F84D-88E2-374494105440}" type="presOf" srcId="{F15436F6-DA49-D742-AB69-9008AE6762E7}" destId="{F5413CD2-9E23-0843-B865-359FF695E45B}" srcOrd="0" destOrd="0" presId="urn:microsoft.com/office/officeart/2005/8/layout/pList1#3"/>
    <dgm:cxn modelId="{98486D93-47E5-2940-AE52-AB7CFE683089}" type="presParOf" srcId="{C300A582-2F4B-A548-B2C9-E42D3E2D3CA1}" destId="{DB04DC20-823C-3241-B1E1-5AB22ECAB4BC}" srcOrd="0" destOrd="0" presId="urn:microsoft.com/office/officeart/2005/8/layout/pList1#3"/>
    <dgm:cxn modelId="{A79F512A-4A64-024A-8F51-A84AF87C40E2}" type="presParOf" srcId="{DB04DC20-823C-3241-B1E1-5AB22ECAB4BC}" destId="{31DC715A-19C8-E04F-9597-3B93BDBB6223}" srcOrd="0" destOrd="0" presId="urn:microsoft.com/office/officeart/2005/8/layout/pList1#3"/>
    <dgm:cxn modelId="{6733FA70-FEAE-B344-B9ED-12A0060EA09F}" type="presParOf" srcId="{DB04DC20-823C-3241-B1E1-5AB22ECAB4BC}" destId="{374CB91D-FC91-8147-AF3A-9668D4D4951F}" srcOrd="1" destOrd="0" presId="urn:microsoft.com/office/officeart/2005/8/layout/pList1#3"/>
    <dgm:cxn modelId="{65D56F59-6951-4943-9A27-70BC2FBB2CF0}" type="presParOf" srcId="{C300A582-2F4B-A548-B2C9-E42D3E2D3CA1}" destId="{5EC11D88-783A-004E-9AEB-C82E1E2FAB46}" srcOrd="1" destOrd="0" presId="urn:microsoft.com/office/officeart/2005/8/layout/pList1#3"/>
    <dgm:cxn modelId="{2C97F5AA-BA74-504E-B89E-475F6BAC27CF}" type="presParOf" srcId="{C300A582-2F4B-A548-B2C9-E42D3E2D3CA1}" destId="{5B907A99-5958-4943-B9A8-B88394613131}" srcOrd="2" destOrd="0" presId="urn:microsoft.com/office/officeart/2005/8/layout/pList1#3"/>
    <dgm:cxn modelId="{3BA0528C-D4D7-6E48-97B1-BBA5BD465803}" type="presParOf" srcId="{5B907A99-5958-4943-B9A8-B88394613131}" destId="{7EEAFC45-8142-204B-88BD-0C32C433E48A}" srcOrd="0" destOrd="0" presId="urn:microsoft.com/office/officeart/2005/8/layout/pList1#3"/>
    <dgm:cxn modelId="{512294E8-4FD1-544F-85C6-1E10449D2C50}" type="presParOf" srcId="{5B907A99-5958-4943-B9A8-B88394613131}" destId="{F5413CD2-9E23-0843-B865-359FF695E45B}" srcOrd="1" destOrd="0" presId="urn:microsoft.com/office/officeart/2005/8/layout/pList1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2F323E-8658-2C43-BDBB-BE9CE61E47D3}" type="doc">
      <dgm:prSet loTypeId="urn:microsoft.com/office/officeart/2005/8/layout/pList1#4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FE7F48-6D8E-254A-A89E-72FCC1BA742D}">
      <dgm:prSet phldrT="[Text]" custT="1"/>
      <dgm:spPr/>
      <dgm:t>
        <a:bodyPr/>
        <a:lstStyle/>
        <a:p>
          <a:r>
            <a:rPr lang="en-US" sz="3000" dirty="0" smtClean="0"/>
            <a:t>Exhibit 1</a:t>
          </a:r>
          <a:endParaRPr lang="en-US" sz="3000" dirty="0"/>
        </a:p>
      </dgm:t>
    </dgm:pt>
    <dgm:pt modelId="{51A98D6B-0EB7-AC44-8C4D-50EB15840069}" type="parTrans" cxnId="{4C156DD7-6B1D-DE41-885B-20E8CEDEA246}">
      <dgm:prSet/>
      <dgm:spPr/>
      <dgm:t>
        <a:bodyPr/>
        <a:lstStyle/>
        <a:p>
          <a:endParaRPr lang="en-US"/>
        </a:p>
      </dgm:t>
    </dgm:pt>
    <dgm:pt modelId="{AA569E62-AC0A-E440-A6A8-306DE3AA1D10}" type="sibTrans" cxnId="{4C156DD7-6B1D-DE41-885B-20E8CEDEA246}">
      <dgm:prSet/>
      <dgm:spPr/>
      <dgm:t>
        <a:bodyPr/>
        <a:lstStyle/>
        <a:p>
          <a:endParaRPr lang="en-US"/>
        </a:p>
      </dgm:t>
    </dgm:pt>
    <dgm:pt modelId="{F15436F6-DA49-D742-AB69-9008AE6762E7}">
      <dgm:prSet phldrT="[Text]" custT="1"/>
      <dgm:spPr/>
      <dgm:t>
        <a:bodyPr/>
        <a:lstStyle/>
        <a:p>
          <a:r>
            <a:rPr lang="en-US" sz="3000" dirty="0" smtClean="0"/>
            <a:t>Exhibit 2</a:t>
          </a:r>
          <a:endParaRPr lang="en-US" sz="3000" dirty="0"/>
        </a:p>
      </dgm:t>
    </dgm:pt>
    <dgm:pt modelId="{F164F08E-A97B-DC4C-9868-C7D6C2188062}" type="sibTrans" cxnId="{7F97C6BF-6FEA-2442-879E-9004F93E4E85}">
      <dgm:prSet/>
      <dgm:spPr/>
      <dgm:t>
        <a:bodyPr/>
        <a:lstStyle/>
        <a:p>
          <a:endParaRPr lang="en-US"/>
        </a:p>
      </dgm:t>
    </dgm:pt>
    <dgm:pt modelId="{6EA02EF4-E218-994E-984E-C6B3F0D70D17}" type="parTrans" cxnId="{7F97C6BF-6FEA-2442-879E-9004F93E4E85}">
      <dgm:prSet/>
      <dgm:spPr/>
      <dgm:t>
        <a:bodyPr/>
        <a:lstStyle/>
        <a:p>
          <a:endParaRPr lang="en-US"/>
        </a:p>
      </dgm:t>
    </dgm:pt>
    <dgm:pt modelId="{C300A582-2F4B-A548-B2C9-E42D3E2D3CA1}" type="pres">
      <dgm:prSet presAssocID="{D02F323E-8658-2C43-BDBB-BE9CE61E47D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04DC20-823C-3241-B1E1-5AB22ECAB4BC}" type="pres">
      <dgm:prSet presAssocID="{E5FE7F48-6D8E-254A-A89E-72FCC1BA742D}" presName="compNode" presStyleCnt="0"/>
      <dgm:spPr/>
    </dgm:pt>
    <dgm:pt modelId="{31DC715A-19C8-E04F-9597-3B93BDBB6223}" type="pres">
      <dgm:prSet presAssocID="{E5FE7F48-6D8E-254A-A89E-72FCC1BA742D}" presName="pictRect" presStyleLbl="node1" presStyleIdx="0" presStyleCnt="2" custLinFactNeighborX="750" custLinFactNeighborY="-791"/>
      <dgm:spPr/>
    </dgm:pt>
    <dgm:pt modelId="{374CB91D-FC91-8147-AF3A-9668D4D4951F}" type="pres">
      <dgm:prSet presAssocID="{E5FE7F48-6D8E-254A-A89E-72FCC1BA742D}" presName="textRec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C11D88-783A-004E-9AEB-C82E1E2FAB46}" type="pres">
      <dgm:prSet presAssocID="{AA569E62-AC0A-E440-A6A8-306DE3AA1D1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B907A99-5958-4943-B9A8-B88394613131}" type="pres">
      <dgm:prSet presAssocID="{F15436F6-DA49-D742-AB69-9008AE6762E7}" presName="compNode" presStyleCnt="0"/>
      <dgm:spPr/>
    </dgm:pt>
    <dgm:pt modelId="{7EEAFC45-8142-204B-88BD-0C32C433E48A}" type="pres">
      <dgm:prSet presAssocID="{F15436F6-DA49-D742-AB69-9008AE6762E7}" presName="pictRect" presStyleLbl="node1" presStyleIdx="1" presStyleCnt="2"/>
      <dgm:spPr/>
    </dgm:pt>
    <dgm:pt modelId="{F5413CD2-9E23-0843-B865-359FF695E45B}" type="pres">
      <dgm:prSet presAssocID="{F15436F6-DA49-D742-AB69-9008AE6762E7}" presName="textRec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4DA7EA-C8C7-2C45-AEBB-3D6F1AFF6536}" type="presOf" srcId="{AA569E62-AC0A-E440-A6A8-306DE3AA1D10}" destId="{5EC11D88-783A-004E-9AEB-C82E1E2FAB46}" srcOrd="0" destOrd="0" presId="urn:microsoft.com/office/officeart/2005/8/layout/pList1#4"/>
    <dgm:cxn modelId="{4C156DD7-6B1D-DE41-885B-20E8CEDEA246}" srcId="{D02F323E-8658-2C43-BDBB-BE9CE61E47D3}" destId="{E5FE7F48-6D8E-254A-A89E-72FCC1BA742D}" srcOrd="0" destOrd="0" parTransId="{51A98D6B-0EB7-AC44-8C4D-50EB15840069}" sibTransId="{AA569E62-AC0A-E440-A6A8-306DE3AA1D10}"/>
    <dgm:cxn modelId="{7F97C6BF-6FEA-2442-879E-9004F93E4E85}" srcId="{D02F323E-8658-2C43-BDBB-BE9CE61E47D3}" destId="{F15436F6-DA49-D742-AB69-9008AE6762E7}" srcOrd="1" destOrd="0" parTransId="{6EA02EF4-E218-994E-984E-C6B3F0D70D17}" sibTransId="{F164F08E-A97B-DC4C-9868-C7D6C2188062}"/>
    <dgm:cxn modelId="{2102AE96-59A0-BB45-A299-F726E326094D}" type="presOf" srcId="{D02F323E-8658-2C43-BDBB-BE9CE61E47D3}" destId="{C300A582-2F4B-A548-B2C9-E42D3E2D3CA1}" srcOrd="0" destOrd="0" presId="urn:microsoft.com/office/officeart/2005/8/layout/pList1#4"/>
    <dgm:cxn modelId="{55EED483-B882-4D41-A374-4480B0D64F61}" type="presOf" srcId="{E5FE7F48-6D8E-254A-A89E-72FCC1BA742D}" destId="{374CB91D-FC91-8147-AF3A-9668D4D4951F}" srcOrd="0" destOrd="0" presId="urn:microsoft.com/office/officeart/2005/8/layout/pList1#4"/>
    <dgm:cxn modelId="{E8621503-AD5A-324D-8B79-1473E67413D8}" type="presOf" srcId="{F15436F6-DA49-D742-AB69-9008AE6762E7}" destId="{F5413CD2-9E23-0843-B865-359FF695E45B}" srcOrd="0" destOrd="0" presId="urn:microsoft.com/office/officeart/2005/8/layout/pList1#4"/>
    <dgm:cxn modelId="{FFF69E7A-A9D3-D844-8201-A43AB5F8C12E}" type="presParOf" srcId="{C300A582-2F4B-A548-B2C9-E42D3E2D3CA1}" destId="{DB04DC20-823C-3241-B1E1-5AB22ECAB4BC}" srcOrd="0" destOrd="0" presId="urn:microsoft.com/office/officeart/2005/8/layout/pList1#4"/>
    <dgm:cxn modelId="{932FC823-F0AA-CE42-8E43-4A92B8EFFBE0}" type="presParOf" srcId="{DB04DC20-823C-3241-B1E1-5AB22ECAB4BC}" destId="{31DC715A-19C8-E04F-9597-3B93BDBB6223}" srcOrd="0" destOrd="0" presId="urn:microsoft.com/office/officeart/2005/8/layout/pList1#4"/>
    <dgm:cxn modelId="{FACFF2E7-C20A-9D46-8368-5AC6DF59ED89}" type="presParOf" srcId="{DB04DC20-823C-3241-B1E1-5AB22ECAB4BC}" destId="{374CB91D-FC91-8147-AF3A-9668D4D4951F}" srcOrd="1" destOrd="0" presId="urn:microsoft.com/office/officeart/2005/8/layout/pList1#4"/>
    <dgm:cxn modelId="{EDBB6136-D06A-274D-A6DF-FE60B48C13B9}" type="presParOf" srcId="{C300A582-2F4B-A548-B2C9-E42D3E2D3CA1}" destId="{5EC11D88-783A-004E-9AEB-C82E1E2FAB46}" srcOrd="1" destOrd="0" presId="urn:microsoft.com/office/officeart/2005/8/layout/pList1#4"/>
    <dgm:cxn modelId="{B4B4665E-D1C8-A449-9B06-446A40F710F3}" type="presParOf" srcId="{C300A582-2F4B-A548-B2C9-E42D3E2D3CA1}" destId="{5B907A99-5958-4943-B9A8-B88394613131}" srcOrd="2" destOrd="0" presId="urn:microsoft.com/office/officeart/2005/8/layout/pList1#4"/>
    <dgm:cxn modelId="{426BE765-6242-0A4A-A807-7D259BD77A44}" type="presParOf" srcId="{5B907A99-5958-4943-B9A8-B88394613131}" destId="{7EEAFC45-8142-204B-88BD-0C32C433E48A}" srcOrd="0" destOrd="0" presId="urn:microsoft.com/office/officeart/2005/8/layout/pList1#4"/>
    <dgm:cxn modelId="{FB5429F8-B322-5B4C-99B8-5A08C454F23D}" type="presParOf" srcId="{5B907A99-5958-4943-B9A8-B88394613131}" destId="{F5413CD2-9E23-0843-B865-359FF695E45B}" srcOrd="1" destOrd="0" presId="urn:microsoft.com/office/officeart/2005/8/layout/pList1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#2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#3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#4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5221"/>
          </a:xfrm>
          <a:prstGeom prst="rect">
            <a:avLst/>
          </a:prstGeom>
        </p:spPr>
        <p:txBody>
          <a:bodyPr vert="horz" lIns="92844" tIns="46422" rIns="92844" bIns="46422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5221"/>
          </a:xfrm>
          <a:prstGeom prst="rect">
            <a:avLst/>
          </a:prstGeom>
        </p:spPr>
        <p:txBody>
          <a:bodyPr vert="horz" lIns="92844" tIns="46422" rIns="92844" bIns="46422" rtlCol="0"/>
          <a:lstStyle>
            <a:lvl1pPr algn="r">
              <a:defRPr sz="1200"/>
            </a:lvl1pPr>
          </a:lstStyle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576"/>
            <a:ext cx="3037840" cy="465221"/>
          </a:xfrm>
          <a:prstGeom prst="rect">
            <a:avLst/>
          </a:prstGeom>
        </p:spPr>
        <p:txBody>
          <a:bodyPr vert="horz" lIns="92844" tIns="46422" rIns="92844" bIns="46422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576"/>
            <a:ext cx="3037840" cy="465221"/>
          </a:xfrm>
          <a:prstGeom prst="rect">
            <a:avLst/>
          </a:prstGeom>
        </p:spPr>
        <p:txBody>
          <a:bodyPr vert="horz" lIns="92844" tIns="46422" rIns="92844" bIns="46422" rtlCol="0" anchor="b"/>
          <a:lstStyle>
            <a:lvl1pPr algn="r">
              <a:defRPr sz="1200"/>
            </a:lvl1pPr>
          </a:lstStyle>
          <a:p>
            <a:fld id="{A7AAC2CC-B17E-4F19-96FA-F71F3FD5805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222344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052" cy="46562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60" y="0"/>
            <a:ext cx="3038052" cy="46562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23" y="4416191"/>
            <a:ext cx="5608956" cy="4182580"/>
          </a:xfrm>
          <a:prstGeom prst="rect">
            <a:avLst/>
          </a:prstGeom>
        </p:spPr>
        <p:txBody>
          <a:bodyPr vert="horz" lIns="91879" tIns="45939" rIns="91879" bIns="4593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180"/>
            <a:ext cx="3038052" cy="465621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60" y="8829180"/>
            <a:ext cx="3038052" cy="465621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36DC71C4-7330-482F-9C8D-2A64EDDF9C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991803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C71C4-7330-482F-9C8D-2A64EDDF9C36}" type="slidenum">
              <a:rPr lang="en-CA" smtClean="0"/>
              <a:t>1</a:t>
            </a:fld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4222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1581150" cy="6858000"/>
            <a:chOff x="134471" y="0"/>
            <a:chExt cx="1581220" cy="6858000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 bwMode="auto">
            <a:xfrm>
              <a:off x="134471" y="0"/>
              <a:ext cx="135815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7800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7546975" y="0"/>
            <a:ext cx="1597025" cy="6858000"/>
            <a:chOff x="7413812" y="0"/>
            <a:chExt cx="1597734" cy="6858000"/>
          </a:xfrm>
        </p:grpSpPr>
        <p:pic>
          <p:nvPicPr>
            <p:cNvPr id="8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r="85126"/>
            <a:stretch>
              <a:fillRect/>
            </a:stretch>
          </p:blipFill>
          <p:spPr bwMode="auto">
            <a:xfrm>
              <a:off x="7651376" y="0"/>
              <a:ext cx="136017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7413812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12" descr="HR-Colo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4163" y="4841875"/>
            <a:ext cx="60356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114424-E38D-4245-A549-288669E69CFC}" type="datetime1">
              <a:rPr lang="en-US"/>
              <a:pPr/>
              <a:t>5/31/2017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Overlay-Blan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4A9FDD-EF50-4038-8D9F-7F9FA63D2994}" type="datetime1">
              <a:rPr lang="en-US"/>
              <a:pPr/>
              <a:t>5/31/2017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9564F3-65F8-450A-934B-5470E9064A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6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4301" r="46875"/>
            <a:stretch>
              <a:fillRect/>
            </a:stretch>
          </p:blipFill>
          <p:spPr bwMode="auto">
            <a:xfrm>
              <a:off x="4495800" y="0"/>
              <a:ext cx="46482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4267200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844C59-7208-42BE-B8E2-0DD5A48B7845}" type="datetime1">
              <a:rPr lang="en-US"/>
              <a:pPr/>
              <a:t>5/31/2017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CD383-F55F-4269-8F0C-E4FFF0DBBB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22AF7A-FAD6-4C7A-B7FD-CAE0E85F406F}" type="datetime1">
              <a:rPr lang="en-US"/>
              <a:pPr/>
              <a:t>5/31/2017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4C88F-C34B-4B6A-8BDF-F66E00985E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 bwMode="auto">
            <a:xfrm>
              <a:off x="0" y="0"/>
              <a:ext cx="74676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428309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0982D3-EE40-4718-A88B-526060B5E42B}" type="datetime1">
              <a:rPr lang="en-US"/>
              <a:pPr/>
              <a:t>5/31/2017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052D55-C70C-44D4-BB75-B11714CFB0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CD3255-EB62-4398-B06B-FF55042BE1A2}" type="datetime1">
              <a:rPr lang="en-US"/>
              <a:pPr/>
              <a:t>5/31/2017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825B8-BE4F-4F51-9B63-7BC4558A2E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1581150" cy="6858000"/>
            <a:chOff x="134471" y="0"/>
            <a:chExt cx="1581220" cy="6858000"/>
          </a:xfrm>
        </p:grpSpPr>
        <p:pic>
          <p:nvPicPr>
            <p:cNvPr id="6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 bwMode="auto">
            <a:xfrm>
              <a:off x="134471" y="0"/>
              <a:ext cx="135815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7800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16"/>
          <p:cNvGrpSpPr>
            <a:grpSpLocks/>
          </p:cNvGrpSpPr>
          <p:nvPr/>
        </p:nvGrpSpPr>
        <p:grpSpPr bwMode="auto">
          <a:xfrm>
            <a:off x="7546975" y="0"/>
            <a:ext cx="1597025" cy="6858000"/>
            <a:chOff x="7413812" y="0"/>
            <a:chExt cx="1597734" cy="6858000"/>
          </a:xfrm>
        </p:grpSpPr>
        <p:pic>
          <p:nvPicPr>
            <p:cNvPr id="9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r="85126"/>
            <a:stretch>
              <a:fillRect/>
            </a:stretch>
          </p:blipFill>
          <p:spPr bwMode="auto">
            <a:xfrm>
              <a:off x="7651376" y="0"/>
              <a:ext cx="136017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1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7413812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12" descr="HR-Colo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4163" y="4841875"/>
            <a:ext cx="60356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3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7062D6-1D87-42B9-B011-560E951428C6}" type="datetime1">
              <a:rPr lang="en-US"/>
              <a:pPr/>
              <a:t>5/31/2017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0" y="0"/>
            <a:ext cx="9144000" cy="1190625"/>
            <a:chOff x="0" y="0"/>
            <a:chExt cx="9144000" cy="1191256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 bwMode="auto">
            <a:xfrm>
              <a:off x="0" y="0"/>
              <a:ext cx="91440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0" y="923365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10"/>
          <p:cNvGrpSpPr>
            <a:grpSpLocks/>
          </p:cNvGrpSpPr>
          <p:nvPr/>
        </p:nvGrpSpPr>
        <p:grpSpPr bwMode="auto">
          <a:xfrm flipV="1">
            <a:off x="0" y="5667375"/>
            <a:ext cx="9144000" cy="1190625"/>
            <a:chOff x="0" y="0"/>
            <a:chExt cx="9144000" cy="1191256"/>
          </a:xfrm>
        </p:grpSpPr>
        <p:pic>
          <p:nvPicPr>
            <p:cNvPr id="8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 bwMode="auto">
            <a:xfrm>
              <a:off x="0" y="0"/>
              <a:ext cx="91440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0" y="923365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12" descr="HR-Colo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4163" y="3259138"/>
            <a:ext cx="60356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4B6153-A694-4C33-906A-3589D153BCDF}" type="datetime1">
              <a:rPr lang="en-US"/>
              <a:pPr/>
              <a:t>5/31/2017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32F34-8FD7-46F8-8A0B-1BA67F777ABB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6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272A4C-BEE8-462F-B981-DF2F0639AE6D}" type="datetime1">
              <a:rPr lang="en-US"/>
              <a:pPr/>
              <a:t>5/31/2017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759F2-09EC-4297-ABA0-1297C9B81B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9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5675" y="2460625"/>
            <a:ext cx="3563938" cy="984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1" name="Picture 10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79463" y="2460625"/>
            <a:ext cx="3563937" cy="984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8B4232-3C74-4E09-9BE1-C4DA3DC3FED5}" type="datetime1">
              <a:rPr lang="en-US"/>
              <a:pPr/>
              <a:t>5/31/2017</a:t>
            </a:fld>
            <a:endParaRPr lang="en-US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9A743-BFEC-4224-8179-D597F2BAF8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4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AE7D71-B242-4ABB-958F-D59811BF9595}" type="datetime1">
              <a:rPr lang="en-US"/>
              <a:pPr/>
              <a:t>5/31/2017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BB8245-37EB-441E-BE48-F717CF21F3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Overlay-Blan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E800B7-8502-489E-960F-69F6976DA80F}" type="datetime1">
              <a:rPr lang="en-US"/>
              <a:pPr/>
              <a:t>5/31/2017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27FCB-A2E3-4D57-8ED4-47DA3BACCD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6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4301" r="46875"/>
            <a:stretch>
              <a:fillRect/>
            </a:stretch>
          </p:blipFill>
          <p:spPr bwMode="auto">
            <a:xfrm>
              <a:off x="4495800" y="0"/>
              <a:ext cx="46482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4267200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076F1E-B039-4815-A131-96B229887CF5}" type="datetime1">
              <a:rPr lang="en-US"/>
              <a:pPr/>
              <a:t>5/31/2017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40539-2135-497C-92BB-3AC81C3A01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92163" y="39688"/>
            <a:ext cx="7570787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92163" y="1762125"/>
            <a:ext cx="757078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625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A08BD6"/>
                </a:solidFill>
                <a:latin typeface="Candara" charset="0"/>
              </a:defRPr>
            </a:lvl1pPr>
          </a:lstStyle>
          <a:p>
            <a:fld id="{18CF74E1-2117-4F7D-9352-3F6EAE794D71}" type="datetime1">
              <a:rPr lang="en-US"/>
              <a:pPr/>
              <a:t>5/31/2017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A08BD6"/>
                </a:solidFill>
                <a:latin typeface="Candara" charset="0"/>
              </a:defRPr>
            </a:lvl1pPr>
          </a:lstStyle>
          <a:p>
            <a:fld id="{B5A532B7-F15F-4369-992D-08B52006CF6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147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transition spd="slow">
    <p:pull/>
  </p:transition>
  <p:txStyles>
    <p:titleStyle>
      <a:lvl1pPr algn="ctr" rtl="0" fontAlgn="base">
        <a:lnSpc>
          <a:spcPts val="60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n-lt"/>
          <a:ea typeface="ＭＳ Ｐゴシック" charset="-128"/>
          <a:cs typeface="+mj-cs"/>
        </a:defRPr>
      </a:lvl1pPr>
      <a:lvl2pPr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charset="0"/>
          <a:ea typeface="ＭＳ Ｐゴシック" charset="-128"/>
        </a:defRPr>
      </a:lvl2pPr>
      <a:lvl3pPr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charset="0"/>
          <a:ea typeface="ＭＳ Ｐゴシック" charset="-128"/>
        </a:defRPr>
      </a:lvl3pPr>
      <a:lvl4pPr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charset="0"/>
          <a:ea typeface="ＭＳ Ｐゴシック" charset="-128"/>
        </a:defRPr>
      </a:lvl4pPr>
      <a:lvl5pPr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charset="0"/>
          <a:ea typeface="ＭＳ Ｐゴシック" charset="-128"/>
        </a:defRPr>
      </a:lvl5pPr>
      <a:lvl6pPr marL="4572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charset="0"/>
          <a:ea typeface="ＭＳ Ｐゴシック" charset="-128"/>
        </a:defRPr>
      </a:lvl6pPr>
      <a:lvl7pPr marL="9144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charset="0"/>
          <a:ea typeface="ＭＳ Ｐゴシック" charset="-128"/>
        </a:defRPr>
      </a:lvl7pPr>
      <a:lvl8pPr marL="13716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charset="0"/>
          <a:ea typeface="ＭＳ Ｐゴシック" charset="-128"/>
        </a:defRPr>
      </a:lvl8pPr>
      <a:lvl9pPr marL="18288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charset="0"/>
          <a:ea typeface="ＭＳ Ｐゴシック" charset="-128"/>
        </a:defRPr>
      </a:lvl9pPr>
    </p:titleStyle>
    <p:bodyStyle>
      <a:lvl1pPr marL="342900" indent="-342900" algn="l" rtl="0" fontAlgn="base">
        <a:spcBef>
          <a:spcPts val="2400"/>
        </a:spcBef>
        <a:spcAft>
          <a:spcPct val="0"/>
        </a:spcAft>
        <a:buClr>
          <a:srgbClr val="BAABE3"/>
        </a:buClr>
        <a:buFont typeface="Candara" charset="0"/>
        <a:buChar char="•"/>
        <a:defRPr sz="2800" kern="1200">
          <a:solidFill>
            <a:schemeClr val="tx2"/>
          </a:solidFill>
          <a:latin typeface="+mn-lt"/>
          <a:ea typeface="ＭＳ Ｐゴシック" charset="-128"/>
          <a:cs typeface="+mn-cs"/>
        </a:defRPr>
      </a:lvl1pPr>
      <a:lvl2pPr marL="685800" indent="-336550" algn="l" rtl="0" fontAlgn="base">
        <a:spcBef>
          <a:spcPts val="600"/>
        </a:spcBef>
        <a:spcAft>
          <a:spcPct val="0"/>
        </a:spcAft>
        <a:buClr>
          <a:schemeClr val="tx2"/>
        </a:buClr>
        <a:buFont typeface="Candara" charset="0"/>
        <a:buChar char="•"/>
        <a:defRPr sz="2600" kern="1200">
          <a:solidFill>
            <a:schemeClr val="tx2"/>
          </a:solidFill>
          <a:latin typeface="+mn-lt"/>
          <a:ea typeface="ＭＳ Ｐゴシック" charset="-128"/>
          <a:cs typeface="+mn-cs"/>
        </a:defRPr>
      </a:lvl2pPr>
      <a:lvl3pPr marL="1035050" indent="-349250" algn="l" rtl="0" fontAlgn="base">
        <a:spcBef>
          <a:spcPts val="600"/>
        </a:spcBef>
        <a:spcAft>
          <a:spcPct val="0"/>
        </a:spcAft>
        <a:buClr>
          <a:srgbClr val="BAABE3"/>
        </a:buClr>
        <a:buFont typeface="Candara" charset="0"/>
        <a:buChar char="•"/>
        <a:defRPr sz="2400" kern="1200">
          <a:solidFill>
            <a:schemeClr val="tx2"/>
          </a:solidFill>
          <a:latin typeface="+mn-lt"/>
          <a:ea typeface="ＭＳ Ｐゴシック" charset="-128"/>
          <a:cs typeface="+mn-cs"/>
        </a:defRPr>
      </a:lvl3pPr>
      <a:lvl4pPr marL="1371600" indent="-336550" algn="l" rtl="0" fontAlgn="base">
        <a:spcBef>
          <a:spcPts val="600"/>
        </a:spcBef>
        <a:spcAft>
          <a:spcPct val="0"/>
        </a:spcAft>
        <a:buClr>
          <a:schemeClr val="tx2"/>
        </a:buClr>
        <a:buFont typeface="Candara" charset="0"/>
        <a:buChar char="•"/>
        <a:defRPr sz="2200" kern="1200">
          <a:solidFill>
            <a:schemeClr val="tx2"/>
          </a:solidFill>
          <a:latin typeface="+mn-lt"/>
          <a:ea typeface="ＭＳ Ｐゴシック" charset="-128"/>
          <a:cs typeface="+mn-cs"/>
        </a:defRPr>
      </a:lvl4pPr>
      <a:lvl5pPr marL="1720850" indent="-349250" algn="l" rtl="0" fontAlgn="base">
        <a:spcBef>
          <a:spcPts val="600"/>
        </a:spcBef>
        <a:spcAft>
          <a:spcPct val="0"/>
        </a:spcAft>
        <a:buClr>
          <a:srgbClr val="BAABE3"/>
        </a:buClr>
        <a:buFont typeface="Candara" charset="0"/>
        <a:buChar char="•"/>
        <a:defRPr sz="2000" kern="1200">
          <a:solidFill>
            <a:schemeClr val="tx2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4113"/>
            <a:ext cx="5446713" cy="1470025"/>
          </a:xfrm>
        </p:spPr>
        <p:txBody>
          <a:bodyPr>
            <a:noAutofit/>
          </a:bodyPr>
          <a:lstStyle/>
          <a:p>
            <a:r>
              <a:rPr lang="en-US" dirty="0" smtClean="0"/>
              <a:t>Visual Judgment </a:t>
            </a:r>
            <a:br>
              <a:rPr lang="en-US" dirty="0" smtClean="0"/>
            </a:br>
            <a:r>
              <a:rPr lang="en-US" dirty="0" smtClean="0"/>
              <a:t>Experiment</a:t>
            </a:r>
            <a:br>
              <a:rPr lang="en-US" dirty="0" smtClean="0"/>
            </a:br>
            <a:r>
              <a:rPr lang="en-US" dirty="0" smtClean="0"/>
              <a:t>Answer Key</a:t>
            </a:r>
          </a:p>
        </p:txBody>
      </p:sp>
      <p:pic>
        <p:nvPicPr>
          <p:cNvPr id="1536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63900" y="427471"/>
            <a:ext cx="26924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04819" y="5171065"/>
            <a:ext cx="226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Trial 1 – A – say B </a:t>
            </a:r>
          </a:p>
          <a:p>
            <a:r>
              <a:rPr lang="en-US" dirty="0" smtClean="0"/>
              <a:t>Trial 2 – B – say C </a:t>
            </a:r>
          </a:p>
          <a:p>
            <a:r>
              <a:rPr lang="en-US" dirty="0" smtClean="0"/>
              <a:t>Trial 3 – C – say B</a:t>
            </a:r>
          </a:p>
          <a:p>
            <a:r>
              <a:rPr lang="en-US" dirty="0" smtClean="0"/>
              <a:t>Trial 4 – A – say C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3656807" y="5148586"/>
            <a:ext cx="18414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5 times in a row do it this way everyone in the class – one at a time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5584896" y="5148586"/>
            <a:ext cx="20845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the last 5 change it up and have </a:t>
            </a:r>
            <a:r>
              <a:rPr lang="en-US" dirty="0" smtClean="0"/>
              <a:t>someone </a:t>
            </a:r>
            <a:r>
              <a:rPr lang="en-US" dirty="0" smtClean="0"/>
              <a:t>choose the correct answers</a:t>
            </a:r>
            <a:endParaRPr lang="en-CA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Trial 1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92163" y="1762125"/>
          <a:ext cx="7570787" cy="4289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1" name="Straight Connector 10"/>
          <p:cNvCxnSpPr/>
          <p:nvPr/>
        </p:nvCxnSpPr>
        <p:spPr>
          <a:xfrm rot="16200000" flipH="1">
            <a:off x="5495131" y="3482182"/>
            <a:ext cx="835025" cy="1428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H="1">
            <a:off x="6511131" y="3075782"/>
            <a:ext cx="1604963" cy="254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H="1">
            <a:off x="5960269" y="3271044"/>
            <a:ext cx="1212850" cy="2698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H="1">
            <a:off x="2220118" y="3498851"/>
            <a:ext cx="835025" cy="1428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92" name="TextBox 20"/>
          <p:cNvSpPr txBox="1">
            <a:spLocks noChangeArrowheads="1"/>
          </p:cNvSpPr>
          <p:nvPr/>
        </p:nvSpPr>
        <p:spPr bwMode="auto">
          <a:xfrm>
            <a:off x="5770563" y="3906838"/>
            <a:ext cx="1963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ndara" charset="0"/>
              </a:rPr>
              <a:t>A           B            C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Trial 2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92163" y="1762125"/>
          <a:ext cx="7570787" cy="4289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1" name="Straight Connector 10"/>
          <p:cNvCxnSpPr/>
          <p:nvPr/>
        </p:nvCxnSpPr>
        <p:spPr>
          <a:xfrm rot="16200000" flipH="1">
            <a:off x="5350668" y="3558382"/>
            <a:ext cx="836613" cy="127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H="1">
            <a:off x="6588125" y="3168650"/>
            <a:ext cx="1604963" cy="238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H="1">
            <a:off x="5972969" y="3363119"/>
            <a:ext cx="1212850" cy="2698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2031207" y="3363119"/>
            <a:ext cx="1212850" cy="26987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16" name="TextBox 8"/>
          <p:cNvSpPr txBox="1">
            <a:spLocks noChangeArrowheads="1"/>
          </p:cNvSpPr>
          <p:nvPr/>
        </p:nvSpPr>
        <p:spPr bwMode="auto">
          <a:xfrm>
            <a:off x="5562600" y="3983038"/>
            <a:ext cx="23828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ndara" charset="0"/>
              </a:rPr>
              <a:t> A              B             C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Trial 3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92163" y="1762125"/>
          <a:ext cx="7570787" cy="4289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1" name="Straight Connector 10"/>
          <p:cNvCxnSpPr/>
          <p:nvPr/>
        </p:nvCxnSpPr>
        <p:spPr>
          <a:xfrm rot="16200000" flipH="1">
            <a:off x="5359401" y="3473450"/>
            <a:ext cx="836612" cy="14287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H="1">
            <a:off x="6515894" y="3093244"/>
            <a:ext cx="1603375" cy="238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H="1">
            <a:off x="5929312" y="3287713"/>
            <a:ext cx="1211263" cy="2698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1799431" y="3093245"/>
            <a:ext cx="1603375" cy="2381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40" name="TextBox 8"/>
          <p:cNvSpPr txBox="1">
            <a:spLocks noChangeArrowheads="1"/>
          </p:cNvSpPr>
          <p:nvPr/>
        </p:nvSpPr>
        <p:spPr bwMode="auto">
          <a:xfrm>
            <a:off x="5519738" y="3906838"/>
            <a:ext cx="2151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ndara" charset="0"/>
              </a:rPr>
              <a:t>   A           B             C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Trial 4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92163" y="1762125"/>
          <a:ext cx="7570787" cy="4289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1" name="Straight Connector 10"/>
          <p:cNvCxnSpPr/>
          <p:nvPr/>
        </p:nvCxnSpPr>
        <p:spPr>
          <a:xfrm rot="16200000" flipH="1">
            <a:off x="5479257" y="3474244"/>
            <a:ext cx="836612" cy="127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H="1">
            <a:off x="5932487" y="3287713"/>
            <a:ext cx="1211263" cy="2698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H="1">
            <a:off x="2089151" y="3473450"/>
            <a:ext cx="836612" cy="14287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6582569" y="3291681"/>
            <a:ext cx="1212850" cy="158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64" name="TextBox 9"/>
          <p:cNvSpPr txBox="1">
            <a:spLocks noChangeArrowheads="1"/>
          </p:cNvSpPr>
          <p:nvPr/>
        </p:nvSpPr>
        <p:spPr bwMode="auto">
          <a:xfrm>
            <a:off x="5730875" y="3919538"/>
            <a:ext cx="2035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ndara" charset="0"/>
              </a:rPr>
              <a:t>A           B          C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5588000"/>
            <a:ext cx="5446713" cy="431800"/>
          </a:xfrm>
        </p:spPr>
        <p:txBody>
          <a:bodyPr>
            <a:noAutofit/>
          </a:bodyPr>
          <a:lstStyle/>
          <a:p>
            <a:r>
              <a:rPr lang="en-US" sz="4800" smtClean="0"/>
              <a:t>Thanks for participating</a:t>
            </a:r>
          </a:p>
        </p:txBody>
      </p:sp>
      <p:pic>
        <p:nvPicPr>
          <p:cNvPr id="20483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9313" y="266700"/>
            <a:ext cx="2162175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fusi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fusion">
      <a:majorFont>
        <a:latin typeface="Mistral"/>
        <a:ea typeface=""/>
        <a:cs typeface=""/>
        <a:font script="Jpan" typeface="ＭＳ Ｐ明朝"/>
      </a:majorFont>
      <a:minorFont>
        <a:latin typeface="Candara"/>
        <a:ea typeface=""/>
        <a:cs typeface=""/>
        <a:font script="Jpan" typeface="メイリオ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Infusion.thmx</Template>
  <TotalTime>45</TotalTime>
  <Words>105</Words>
  <Application>Microsoft Office PowerPoint</Application>
  <PresentationFormat>On-screen Show (4:3)</PresentationFormat>
  <Paragraphs>25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ＭＳ Ｐゴシック</vt:lpstr>
      <vt:lpstr>Arial</vt:lpstr>
      <vt:lpstr>Calibri</vt:lpstr>
      <vt:lpstr>Candara</vt:lpstr>
      <vt:lpstr>Mistral</vt:lpstr>
      <vt:lpstr>Infusion</vt:lpstr>
      <vt:lpstr>Visual Judgment  Experiment Answer Key</vt:lpstr>
      <vt:lpstr>Trial 1</vt:lpstr>
      <vt:lpstr>Trial 2</vt:lpstr>
      <vt:lpstr>Trial 3</vt:lpstr>
      <vt:lpstr>Trial 4</vt:lpstr>
      <vt:lpstr>Thanks for participating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 Judgement</dc:title>
  <dc:creator>user</dc:creator>
  <cp:lastModifiedBy>Carruth, AnnMarie</cp:lastModifiedBy>
  <cp:revision>9</cp:revision>
  <cp:lastPrinted>2014-05-23T11:37:06Z</cp:lastPrinted>
  <dcterms:created xsi:type="dcterms:W3CDTF">2010-01-07T20:43:00Z</dcterms:created>
  <dcterms:modified xsi:type="dcterms:W3CDTF">2017-05-31T16:39:58Z</dcterms:modified>
</cp:coreProperties>
</file>