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36" y="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945E7798-C458-A049-BAF2-0810EDE3113B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2B86443C-33EB-0D49-9494-6A2271D2D0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36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E7798-C458-A049-BAF2-0810EDE3113B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2B86443C-33EB-0D49-9494-6A2271D2D0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42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E7798-C458-A049-BAF2-0810EDE3113B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2B86443C-33EB-0D49-9494-6A2271D2D0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03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E7798-C458-A049-BAF2-0810EDE3113B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2B86443C-33EB-0D49-9494-6A2271D2D0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8024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E7798-C458-A049-BAF2-0810EDE3113B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2B86443C-33EB-0D49-9494-6A2271D2D0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07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E7798-C458-A049-BAF2-0810EDE3113B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443C-33EB-0D49-9494-6A2271D2D0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01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E7798-C458-A049-BAF2-0810EDE3113B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443C-33EB-0D49-9494-6A2271D2D0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54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E7798-C458-A049-BAF2-0810EDE3113B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443C-33EB-0D49-9494-6A2271D2D0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7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945E7798-C458-A049-BAF2-0810EDE3113B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2B86443C-33EB-0D49-9494-6A2271D2D0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96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E7798-C458-A049-BAF2-0810EDE3113B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443C-33EB-0D49-9494-6A2271D2D0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4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945E7798-C458-A049-BAF2-0810EDE3113B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2B86443C-33EB-0D49-9494-6A2271D2D0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568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E7798-C458-A049-BAF2-0810EDE3113B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443C-33EB-0D49-9494-6A2271D2D0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05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E7798-C458-A049-BAF2-0810EDE3113B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443C-33EB-0D49-9494-6A2271D2D0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668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E7798-C458-A049-BAF2-0810EDE3113B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443C-33EB-0D49-9494-6A2271D2D0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750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E7798-C458-A049-BAF2-0810EDE3113B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443C-33EB-0D49-9494-6A2271D2D0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24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E7798-C458-A049-BAF2-0810EDE3113B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443C-33EB-0D49-9494-6A2271D2D0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E7798-C458-A049-BAF2-0810EDE3113B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443C-33EB-0D49-9494-6A2271D2D0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99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E7798-C458-A049-BAF2-0810EDE3113B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6443C-33EB-0D49-9494-6A2271D2D0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181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youtube.com/watch?v=nNIdqu7crW8#ris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Ethnocentrism and Anthropology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Not a good mix!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650" y="283096"/>
            <a:ext cx="2356281" cy="21830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Ethnocentrism Defined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581" y="2068945"/>
            <a:ext cx="8271164" cy="450194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latin typeface="Candara"/>
                <a:cs typeface="Candara"/>
              </a:rPr>
              <a:t>Ethnocentrism is the tendency to believe that one's </a:t>
            </a:r>
            <a:r>
              <a:rPr lang="en-US" dirty="0" smtClean="0">
                <a:solidFill>
                  <a:schemeClr val="bg1"/>
                </a:solidFill>
                <a:latin typeface="Candara"/>
                <a:cs typeface="Candara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ndara"/>
                <a:cs typeface="Candara"/>
              </a:rPr>
            </a:br>
            <a:r>
              <a:rPr lang="en-US" dirty="0" smtClean="0">
                <a:solidFill>
                  <a:schemeClr val="bg1"/>
                </a:solidFill>
                <a:latin typeface="Candara"/>
                <a:cs typeface="Candara"/>
              </a:rPr>
              <a:t>ethnic </a:t>
            </a:r>
            <a:r>
              <a:rPr lang="en-US" dirty="0">
                <a:solidFill>
                  <a:schemeClr val="bg1"/>
                </a:solidFill>
                <a:latin typeface="Candara"/>
                <a:cs typeface="Candara"/>
              </a:rPr>
              <a:t>or cultural group is</a:t>
            </a:r>
            <a:r>
              <a:rPr lang="en-US" dirty="0" smtClean="0">
                <a:solidFill>
                  <a:schemeClr val="bg1"/>
                </a:solidFill>
                <a:latin typeface="Candara"/>
                <a:cs typeface="Candara"/>
              </a:rPr>
              <a:t> the most important, </a:t>
            </a:r>
            <a:r>
              <a:rPr lang="en-US" dirty="0">
                <a:solidFill>
                  <a:schemeClr val="bg1"/>
                </a:solidFill>
                <a:latin typeface="Candara"/>
                <a:cs typeface="Candara"/>
              </a:rPr>
              <a:t>and that all other groups are measured in relation to one's own.</a:t>
            </a:r>
            <a:r>
              <a:rPr lang="en-US" dirty="0" smtClean="0">
                <a:solidFill>
                  <a:schemeClr val="bg1"/>
                </a:solidFill>
                <a:latin typeface="Candara"/>
                <a:cs typeface="Candara"/>
              </a:rPr>
              <a:t> 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  <a:latin typeface="Candara"/>
                <a:cs typeface="Candara"/>
              </a:rPr>
              <a:t>The </a:t>
            </a:r>
            <a:r>
              <a:rPr lang="en-US" dirty="0">
                <a:solidFill>
                  <a:schemeClr val="bg1"/>
                </a:solidFill>
                <a:latin typeface="Candara"/>
                <a:cs typeface="Candara"/>
              </a:rPr>
              <a:t>ethnocentric individual will judge other groups relative to his or her own particular ethnic group or culture, especially with concern </a:t>
            </a:r>
            <a:r>
              <a:rPr lang="en-US" dirty="0" smtClean="0">
                <a:solidFill>
                  <a:schemeClr val="bg1"/>
                </a:solidFill>
                <a:latin typeface="Candara"/>
                <a:cs typeface="Candara"/>
              </a:rPr>
              <a:t>to language, behaviour, customs and religion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  <a:latin typeface="Candara"/>
                <a:cs typeface="Candara"/>
              </a:rPr>
              <a:t>The term was made up by William G. Sumner, while observing people differentiate between in group </a:t>
            </a:r>
            <a:r>
              <a:rPr lang="en-US" dirty="0" smtClean="0">
                <a:solidFill>
                  <a:schemeClr val="bg1"/>
                </a:solidFill>
                <a:latin typeface="Candara"/>
                <a:cs typeface="Candara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ndara"/>
                <a:cs typeface="Candara"/>
              </a:rPr>
            </a:br>
            <a:r>
              <a:rPr lang="en-US" dirty="0" smtClean="0">
                <a:solidFill>
                  <a:schemeClr val="bg1"/>
                </a:solidFill>
                <a:latin typeface="Candara"/>
                <a:cs typeface="Candara"/>
              </a:rPr>
              <a:t>and </a:t>
            </a:r>
            <a:r>
              <a:rPr lang="en-US" dirty="0" smtClean="0">
                <a:solidFill>
                  <a:schemeClr val="bg1"/>
                </a:solidFill>
                <a:latin typeface="Candara"/>
                <a:cs typeface="Candara"/>
              </a:rPr>
              <a:t>others, he described it as </a:t>
            </a:r>
            <a:r>
              <a:rPr lang="en-US" b="1" dirty="0" smtClean="0">
                <a:solidFill>
                  <a:schemeClr val="bg1"/>
                </a:solidFill>
                <a:latin typeface="Candara"/>
                <a:cs typeface="Candara"/>
              </a:rPr>
              <a:t>leading to pride and superiority and contempt of outsiders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0946" y="3996646"/>
            <a:ext cx="1781113" cy="208033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580" y="586922"/>
            <a:ext cx="7745269" cy="6035551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dirty="0" smtClean="0">
                <a:latin typeface="Candara"/>
                <a:cs typeface="Candara"/>
              </a:rPr>
              <a:t>Anthropologists </a:t>
            </a:r>
          </a:p>
          <a:p>
            <a:pPr>
              <a:spcAft>
                <a:spcPts val="600"/>
              </a:spcAft>
            </a:pP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andara"/>
                <a:cs typeface="Candara"/>
              </a:rPr>
              <a:t>Franz Boas </a:t>
            </a:r>
          </a:p>
          <a:p>
            <a:pPr>
              <a:spcAft>
                <a:spcPts val="600"/>
              </a:spcAft>
            </a:pP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Candara"/>
                <a:cs typeface="Candara"/>
              </a:rPr>
              <a:t>Bronislaw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ndara"/>
                <a:cs typeface="Candara"/>
              </a:rPr>
              <a:t> Malinowski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Candara"/>
                <a:cs typeface="Candara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Candara"/>
                <a:cs typeface="Candara"/>
              </a:rPr>
              <a:t>Both argued that any human science had to </a:t>
            </a:r>
            <a:r>
              <a:rPr lang="en-US" dirty="0" smtClean="0">
                <a:latin typeface="Candara"/>
                <a:cs typeface="Candara"/>
              </a:rPr>
              <a:t/>
            </a:r>
            <a:br>
              <a:rPr lang="en-US" dirty="0" smtClean="0">
                <a:latin typeface="Candara"/>
                <a:cs typeface="Candara"/>
              </a:rPr>
            </a:br>
            <a:r>
              <a:rPr lang="en-US" b="1" dirty="0" smtClean="0">
                <a:latin typeface="Candara"/>
                <a:cs typeface="Candara"/>
              </a:rPr>
              <a:t>rise</a:t>
            </a:r>
            <a:r>
              <a:rPr lang="en-US" b="1" dirty="0" smtClean="0">
                <a:latin typeface="Candara"/>
                <a:cs typeface="Candara"/>
                <a:hlinkClick r:id="rId2"/>
              </a:rPr>
              <a:t> </a:t>
            </a:r>
            <a:r>
              <a:rPr lang="en-US" b="1" dirty="0" smtClean="0">
                <a:latin typeface="Candara"/>
                <a:cs typeface="Candara"/>
              </a:rPr>
              <a:t>above the ethnocentrism of the social scientist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Candara"/>
                <a:cs typeface="Candara"/>
              </a:rPr>
              <a:t>Both urged anthropologists to conduct ethnography </a:t>
            </a:r>
            <a:r>
              <a:rPr lang="en-US" dirty="0" smtClean="0">
                <a:latin typeface="Candara"/>
                <a:cs typeface="Candara"/>
              </a:rPr>
              <a:t/>
            </a:r>
            <a:br>
              <a:rPr lang="en-US" dirty="0" smtClean="0">
                <a:latin typeface="Candara"/>
                <a:cs typeface="Candara"/>
              </a:rPr>
            </a:br>
            <a:r>
              <a:rPr lang="en-US" dirty="0" smtClean="0">
                <a:latin typeface="Candara"/>
                <a:cs typeface="Candara"/>
              </a:rPr>
              <a:t>in </a:t>
            </a:r>
            <a:r>
              <a:rPr lang="en-US" dirty="0" smtClean="0">
                <a:latin typeface="Candara"/>
                <a:cs typeface="Candara"/>
              </a:rPr>
              <a:t>order to get over this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Candara"/>
                <a:cs typeface="Candara"/>
              </a:rPr>
              <a:t>Boas developed the idea of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andara"/>
                <a:cs typeface="Candara"/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Candara"/>
                <a:cs typeface="Candara"/>
              </a:rPr>
              <a:t>“</a:t>
            </a:r>
            <a:r>
              <a:rPr lang="en-US" b="1" dirty="0" smtClean="0">
                <a:solidFill>
                  <a:srgbClr val="7030A0"/>
                </a:solidFill>
                <a:latin typeface="Candara"/>
                <a:cs typeface="Candara"/>
              </a:rPr>
              <a:t>cultural relativism</a:t>
            </a:r>
            <a:r>
              <a:rPr lang="en-US" dirty="0" smtClean="0">
                <a:solidFill>
                  <a:srgbClr val="7030A0"/>
                </a:solidFill>
                <a:latin typeface="Candara"/>
                <a:cs typeface="Candara"/>
              </a:rPr>
              <a:t>” </a:t>
            </a:r>
            <a:r>
              <a:rPr lang="en-US" b="1" dirty="0" smtClean="0">
                <a:solidFill>
                  <a:srgbClr val="7030A0"/>
                </a:solidFill>
                <a:latin typeface="Candara"/>
                <a:cs typeface="Candara"/>
              </a:rPr>
              <a:t>stating that each culture developed relative to its own experiences and geography </a:t>
            </a:r>
            <a:r>
              <a:rPr lang="en-US" dirty="0" smtClean="0">
                <a:latin typeface="Candara"/>
                <a:cs typeface="Candara"/>
              </a:rPr>
              <a:t>as </a:t>
            </a:r>
            <a:r>
              <a:rPr lang="en-US" dirty="0" smtClean="0">
                <a:latin typeface="Candara"/>
                <a:cs typeface="Candara"/>
              </a:rPr>
              <a:t>well as</a:t>
            </a: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ndara"/>
                <a:cs typeface="Candara"/>
              </a:rPr>
              <a:t> </a:t>
            </a:r>
            <a:r>
              <a:rPr lang="en-US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ndara"/>
                <a:cs typeface="Candara"/>
              </a:rPr>
              <a:t>“historical </a:t>
            </a:r>
            <a:r>
              <a:rPr lang="en-US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ndara"/>
                <a:cs typeface="Candara"/>
              </a:rPr>
              <a:t>particularism” meaning each culture had its own history that helped to create its customs and ways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Candara"/>
                <a:cs typeface="Candara"/>
              </a:rPr>
              <a:t>Malinowski also argued that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ndara"/>
                <a:cs typeface="Candara"/>
              </a:rPr>
              <a:t>cultures various customs and </a:t>
            </a:r>
            <a:r>
              <a:rPr lang="en-US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ndara"/>
                <a:cs typeface="Candara"/>
              </a:rPr>
              <a:t>behaviours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ndara"/>
                <a:cs typeface="Candara"/>
              </a:rPr>
              <a:t> function to meet the specific needs of the people of that culture</a:t>
            </a:r>
            <a:endParaRPr lang="en-US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30110" y="129174"/>
            <a:ext cx="1500262" cy="21703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93499" y="1362876"/>
            <a:ext cx="1488129" cy="2008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622" y="4571357"/>
            <a:ext cx="2413000" cy="193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6372" y="2245868"/>
            <a:ext cx="2075499" cy="150819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3057" y="524305"/>
            <a:ext cx="6862042" cy="5705021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Essentially, if you lived among a group of people with an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open mind </a:t>
            </a:r>
            <a:r>
              <a:rPr lang="en-US" dirty="0" smtClean="0"/>
              <a:t>you would learn that </a:t>
            </a:r>
            <a:r>
              <a:rPr lang="en-US" b="1" dirty="0" smtClean="0">
                <a:solidFill>
                  <a:srgbClr val="77933C"/>
                </a:solidFill>
              </a:rPr>
              <a:t>different doesn’t mean less than</a:t>
            </a:r>
            <a:r>
              <a:rPr lang="en-US" dirty="0" smtClean="0"/>
              <a:t>, and you would see that people have different ways because of different needs and histories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Differences exist because of different pasts and experiences as each group “develops” independently (prior to contact with a dominant culture anyway)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This </a:t>
            </a:r>
            <a:r>
              <a:rPr lang="en-US" b="1" dirty="0" smtClean="0"/>
              <a:t>challenged the racist, old school thinking that all ‘primitive’ cultures were less developed than ours on an evolutionary scale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9242" y="138190"/>
            <a:ext cx="1651380" cy="16513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0348" y="3376816"/>
            <a:ext cx="1918312" cy="1323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8663" y="4384309"/>
            <a:ext cx="1668807" cy="15592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548" y="2331720"/>
            <a:ext cx="1532449" cy="153244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887" y="1296145"/>
            <a:ext cx="7496049" cy="547041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Boas who worked from the late 1800s to the mid 1940s was </a:t>
            </a:r>
            <a:r>
              <a:rPr lang="en-US" b="1" dirty="0" smtClean="0">
                <a:solidFill>
                  <a:srgbClr val="FF6600"/>
                </a:solidFill>
              </a:rPr>
              <a:t>the first social scientist in America</a:t>
            </a:r>
            <a:r>
              <a:rPr lang="en-US" dirty="0" smtClean="0"/>
              <a:t> to state that all humans really are equal and that </a:t>
            </a:r>
            <a:r>
              <a:rPr lang="en-US" b="1" dirty="0" smtClean="0"/>
              <a:t>race doesn’t matter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The first to </a:t>
            </a:r>
            <a:r>
              <a:rPr lang="en-US" b="1" dirty="0" smtClean="0"/>
              <a:t>challenge the racism </a:t>
            </a:r>
            <a:r>
              <a:rPr lang="en-US" dirty="0" smtClean="0"/>
              <a:t>that existed in the colonialist practices of Anthropologists </a:t>
            </a:r>
          </a:p>
          <a:p>
            <a:pPr>
              <a:spcAft>
                <a:spcPts val="600"/>
              </a:spcAft>
            </a:pPr>
            <a:r>
              <a:rPr lang="en-US" dirty="0"/>
              <a:t>W</a:t>
            </a:r>
            <a:r>
              <a:rPr lang="en-US" dirty="0" smtClean="0"/>
              <a:t>ho basically excused slavery and exploitation and stealing of indigenous lands by placing white Europeans at the top of the evolutionary scale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in order to justify what was happening around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smtClean="0"/>
              <a:t>world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050" y="426266"/>
            <a:ext cx="8472392" cy="667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68</TotalTime>
  <Words>193</Words>
  <Application>Microsoft Office PowerPoint</Application>
  <PresentationFormat>On-screen Show (4:3)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Candara</vt:lpstr>
      <vt:lpstr>Trebuchet MS</vt:lpstr>
      <vt:lpstr>Berlin</vt:lpstr>
      <vt:lpstr>Ethnocentrism and Anthropology</vt:lpstr>
      <vt:lpstr>Ethnocentrism Defined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Ethnocentrism and Anthropology</dc:title>
  <dc:creator>user</dc:creator>
  <cp:lastModifiedBy>Carruth, AnnMarie</cp:lastModifiedBy>
  <cp:revision>4</cp:revision>
  <dcterms:created xsi:type="dcterms:W3CDTF">2010-10-17T20:22:19Z</dcterms:created>
  <dcterms:modified xsi:type="dcterms:W3CDTF">2015-10-28T14:56:31Z</dcterms:modified>
</cp:coreProperties>
</file>