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4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B8828-23E6-4981-86B5-FBE7DF301171}" type="datetimeFigureOut">
              <a:rPr lang="en-CA" smtClean="0"/>
              <a:t>24/05/2017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EFBDF-DDA6-4A53-A8AE-34FB1185EB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05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B217-4171-472C-B3F8-EF2F8F8FE4AD}" type="datetime1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A360-DBE3-4D20-B06F-712AA2CFF1FC}" type="datetime1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A974-ECBC-419C-AB28-2AC42B44BBC1}" type="datetime1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E0BA-5DB4-4549-8CAD-1EDCCBBB407F}" type="datetime1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5FE8-A740-4008-97F1-E6A19CAD3919}" type="datetime1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74A5D-20EF-40FE-B484-3E46E9EA7963}" type="datetime1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4C7C-829C-4B84-B750-213A9EC9A2D1}" type="datetime1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2F91-869A-450D-ACC4-55D7E2F21EA6}" type="datetime1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6FF4-8BE8-4B48-A696-1A4BFC28F451}" type="datetime1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6AAC-C7A5-4A88-BBEB-4E54B1CFAE29}" type="datetime1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08A0-E660-4D48-A0E9-F4E6116E753A}" type="datetime1">
              <a:rPr lang="en-US" smtClean="0"/>
              <a:t>5/24/2017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85F2B9B-0D80-434B-B47C-43BD8DC3C2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Learning Goal: I will understand the difference between nature versus nurture and human regarding human motivation for behaviour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9CCB8DF-7170-4B6C-8079-E5B5296759FA}" type="datetime1">
              <a:rPr lang="en-US" smtClean="0"/>
              <a:t>5/24/2017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7S94ohyErS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com/url?q=http://wenchang-edt610.wikispaces.com/Behaviorism&amp;sa=U&amp;ei=1YlrU4PNAYSgyATd14CIDg&amp;ved=0CDAQ9QEwAQ&amp;usg=AFQjCNGhiv7JLGiTVLiJs9l5-Xhbkyc6vA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&amp;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6934200" cy="1219200"/>
          </a:xfrm>
        </p:spPr>
        <p:txBody>
          <a:bodyPr>
            <a:normAutofit fontScale="92500"/>
          </a:bodyPr>
          <a:lstStyle/>
          <a:p>
            <a:r>
              <a:rPr lang="en-US" sz="3000" b="1" dirty="0"/>
              <a:t>motivation is the study of why we do the things we do or the causes of our behaviour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5715000"/>
            <a:ext cx="8153400" cy="365760"/>
          </a:xfrm>
        </p:spPr>
        <p:txBody>
          <a:bodyPr/>
          <a:lstStyle/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Learning Goal: I will understand the difference between nature </a:t>
            </a:r>
          </a:p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versus nurture regarding human motivation for behaviour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Minds On…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45985"/>
            <a:ext cx="7620000" cy="4800600"/>
          </a:xfrm>
        </p:spPr>
        <p:txBody>
          <a:bodyPr>
            <a:normAutofit fontScale="92500"/>
          </a:bodyPr>
          <a:lstStyle/>
          <a:p>
            <a:pPr lvl="0"/>
            <a:r>
              <a:rPr lang="en-US" sz="3000" dirty="0"/>
              <a:t>What does this mean? </a:t>
            </a:r>
            <a:endParaRPr lang="en-CA" sz="3000" dirty="0"/>
          </a:p>
          <a:p>
            <a:pPr lvl="0"/>
            <a:r>
              <a:rPr lang="en-US" sz="3000" dirty="0"/>
              <a:t>What implications does it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have </a:t>
            </a:r>
            <a:r>
              <a:rPr lang="en-US" sz="3000" dirty="0"/>
              <a:t>for helping us to </a:t>
            </a:r>
            <a:r>
              <a:rPr lang="en-US" sz="3000" dirty="0" smtClean="0"/>
              <a:t>understand </a:t>
            </a:r>
            <a:br>
              <a:rPr lang="en-US" sz="3000" dirty="0" smtClean="0"/>
            </a:br>
            <a:r>
              <a:rPr lang="en-US" sz="3000" dirty="0" smtClean="0"/>
              <a:t>what </a:t>
            </a:r>
            <a:r>
              <a:rPr lang="en-US" sz="3000" dirty="0"/>
              <a:t>roles </a:t>
            </a:r>
            <a:r>
              <a:rPr lang="en-US" sz="3000" dirty="0" smtClean="0"/>
              <a:t>wants </a:t>
            </a:r>
            <a:r>
              <a:rPr lang="en-US" sz="3000" dirty="0"/>
              <a:t>or needs play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when </a:t>
            </a:r>
            <a:r>
              <a:rPr lang="en-US" sz="3000" dirty="0"/>
              <a:t>it </a:t>
            </a:r>
            <a:r>
              <a:rPr lang="en-US" sz="3000" dirty="0" smtClean="0"/>
              <a:t>comes to motivating </a:t>
            </a:r>
            <a:br>
              <a:rPr lang="en-US" sz="3000" dirty="0" smtClean="0"/>
            </a:br>
            <a:r>
              <a:rPr lang="en-US" sz="3000" dirty="0" smtClean="0"/>
              <a:t>human </a:t>
            </a:r>
            <a:r>
              <a:rPr lang="en-US" sz="3000" dirty="0" smtClean="0"/>
              <a:t>behaviour</a:t>
            </a:r>
            <a:r>
              <a:rPr lang="en-US" sz="3000" dirty="0" smtClean="0"/>
              <a:t>?</a:t>
            </a:r>
          </a:p>
          <a:p>
            <a:r>
              <a:rPr lang="en-US" sz="3000" dirty="0"/>
              <a:t>What about feelings and emotions?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How </a:t>
            </a:r>
            <a:r>
              <a:rPr lang="en-US" sz="3000" dirty="0"/>
              <a:t>are they connected to wants and needs? Therefore, how do they affect human </a:t>
            </a:r>
            <a:r>
              <a:rPr lang="en-US" sz="3000" dirty="0" smtClean="0"/>
              <a:t>behaviour</a:t>
            </a:r>
            <a:r>
              <a:rPr lang="en-US" sz="3000" dirty="0"/>
              <a:t>? </a:t>
            </a:r>
            <a:endParaRPr lang="en-CA" sz="3000" dirty="0"/>
          </a:p>
          <a:p>
            <a:r>
              <a:rPr lang="en-US" sz="3000" dirty="0"/>
              <a:t>What about habits, impulses &amp; intuition?</a:t>
            </a:r>
            <a:endParaRPr lang="en-CA" sz="3000" dirty="0"/>
          </a:p>
          <a:p>
            <a:pPr lvl="0"/>
            <a:endParaRPr lang="en-CA" sz="3200" dirty="0"/>
          </a:p>
          <a:p>
            <a:endParaRPr lang="en-US" sz="2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172200"/>
            <a:ext cx="8153400" cy="365760"/>
          </a:xfrm>
        </p:spPr>
        <p:txBody>
          <a:bodyPr/>
          <a:lstStyle/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Learning Goal: I will understand the difference between nature </a:t>
            </a:r>
          </a:p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versus nurture regarding human motivation for behaviour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https://cdn.psychologytoday.com/sites/default/files/styles/article-inline-half/public/blogs/68038/2013/12/140118-140663.jpg?itok=YHfwHTt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4440"/>
            <a:ext cx="2825110" cy="341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drives human behaviour?</a:t>
            </a:r>
            <a:endParaRPr lang="en-GB" sz="3200" dirty="0"/>
          </a:p>
          <a:p>
            <a:r>
              <a:rPr lang="en-GB" sz="3200" dirty="0" smtClean="0"/>
              <a:t>Are </a:t>
            </a:r>
            <a:r>
              <a:rPr lang="en-GB" sz="3200" dirty="0"/>
              <a:t>we driven by our </a:t>
            </a:r>
            <a:r>
              <a:rPr lang="en-GB" sz="3200" dirty="0" smtClean="0"/>
              <a:t>biological </a:t>
            </a:r>
            <a:r>
              <a:rPr lang="en-GB" sz="3200" dirty="0"/>
              <a:t>needs or our </a:t>
            </a:r>
            <a:r>
              <a:rPr lang="en-GB" sz="3200" dirty="0" smtClean="0"/>
              <a:t>social </a:t>
            </a:r>
            <a:r>
              <a:rPr lang="en-GB" sz="3200" dirty="0"/>
              <a:t>needs? </a:t>
            </a:r>
            <a:endParaRPr lang="en-GB" sz="3200" dirty="0" smtClean="0"/>
          </a:p>
          <a:p>
            <a:r>
              <a:rPr lang="en-GB" sz="3200" dirty="0" smtClean="0"/>
              <a:t>Do </a:t>
            </a:r>
            <a:r>
              <a:rPr lang="en-GB" sz="3200" dirty="0"/>
              <a:t>you think it is a bit of both?</a:t>
            </a:r>
            <a:endParaRPr lang="en-US" sz="3200" b="1" dirty="0"/>
          </a:p>
          <a:p>
            <a:endParaRPr lang="en-US" sz="2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500" y="5638800"/>
            <a:ext cx="8153400" cy="365760"/>
          </a:xfrm>
        </p:spPr>
        <p:txBody>
          <a:bodyPr/>
          <a:lstStyle/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Learning Goal: I will understand the difference between nature </a:t>
            </a:r>
          </a:p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versus nurture regarding human motivation for behaviour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What do the theorists say?</a:t>
            </a:r>
            <a:endParaRPr lang="en-CA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909" y="5715000"/>
            <a:ext cx="8153400" cy="365760"/>
          </a:xfrm>
        </p:spPr>
        <p:txBody>
          <a:bodyPr/>
          <a:lstStyle/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Learning Goal: I will understand the difference between nature </a:t>
            </a:r>
          </a:p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versus nurture regarding human motivation for behaviour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514"/>
            <a:ext cx="7620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Motivates Behaviour?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3810000" cy="990600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Motivation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43" y="1600200"/>
            <a:ext cx="377190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800" dirty="0" smtClean="0"/>
              <a:t>inborn or </a:t>
            </a:r>
            <a:r>
              <a:rPr lang="en-GB" sz="2800" dirty="0"/>
              <a:t>innate needs </a:t>
            </a:r>
            <a:r>
              <a:rPr lang="en-GB" sz="2800" dirty="0" smtClean="0"/>
              <a:t>such as </a:t>
            </a:r>
            <a:br>
              <a:rPr lang="en-GB" sz="2800" dirty="0" smtClean="0"/>
            </a:br>
            <a:r>
              <a:rPr lang="en-GB" sz="2800" dirty="0" smtClean="0"/>
              <a:t>hunger</a:t>
            </a:r>
            <a:endParaRPr lang="en-US" sz="2800" dirty="0"/>
          </a:p>
          <a:p>
            <a:pPr lvl="0"/>
            <a:r>
              <a:rPr lang="en-GB" sz="2800" dirty="0"/>
              <a:t>these needs are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physical </a:t>
            </a:r>
          </a:p>
          <a:p>
            <a:pPr lvl="0"/>
            <a:r>
              <a:rPr lang="en-GB" sz="2800" dirty="0" smtClean="0"/>
              <a:t>they </a:t>
            </a:r>
            <a:r>
              <a:rPr lang="en-GB" sz="2800" dirty="0"/>
              <a:t>are derived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by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nature</a:t>
            </a:r>
            <a:r>
              <a:rPr lang="en-GB" sz="2800" dirty="0" smtClean="0"/>
              <a:t> or </a:t>
            </a:r>
            <a:r>
              <a:rPr lang="en-GB" sz="2800" dirty="0"/>
              <a:t>genetics possibly through genetic </a:t>
            </a:r>
            <a:r>
              <a:rPr lang="en-GB" sz="2800" dirty="0" smtClean="0"/>
              <a:t>pre-programming </a:t>
            </a:r>
            <a:r>
              <a:rPr lang="en-GB" sz="2800" dirty="0"/>
              <a:t>or predisposition such as personality 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8098" y="762000"/>
            <a:ext cx="3200400" cy="1219200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Motivation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24000"/>
            <a:ext cx="4191000" cy="4876800"/>
          </a:xfrm>
        </p:spPr>
        <p:txBody>
          <a:bodyPr>
            <a:normAutofit fontScale="92500"/>
          </a:bodyPr>
          <a:lstStyle/>
          <a:p>
            <a:pPr lvl="0"/>
            <a:r>
              <a:rPr lang="en-GB" sz="2800" dirty="0" smtClean="0"/>
              <a:t>learned </a:t>
            </a:r>
            <a:r>
              <a:rPr lang="en-GB" sz="2800" dirty="0" smtClean="0"/>
              <a:t>psychological </a:t>
            </a:r>
            <a:r>
              <a:rPr lang="en-GB" sz="2800" dirty="0" smtClean="0"/>
              <a:t>needs </a:t>
            </a:r>
            <a:endParaRPr lang="en-US" sz="2800" dirty="0"/>
          </a:p>
          <a:p>
            <a:pPr lvl="0"/>
            <a:r>
              <a:rPr lang="en-GB" sz="2800" dirty="0" smtClean="0"/>
              <a:t>need for social </a:t>
            </a:r>
            <a:br>
              <a:rPr lang="en-GB" sz="2800" dirty="0" smtClean="0"/>
            </a:br>
            <a:r>
              <a:rPr lang="en-GB" sz="2800" dirty="0" smtClean="0"/>
              <a:t>approval such </a:t>
            </a:r>
            <a:br>
              <a:rPr lang="en-GB" sz="2800" dirty="0" smtClean="0"/>
            </a:br>
            <a:r>
              <a:rPr lang="en-GB" sz="2800" dirty="0" smtClean="0"/>
              <a:t>as praise &amp; rewards encourages learned </a:t>
            </a:r>
            <a:br>
              <a:rPr lang="en-GB" sz="2800" dirty="0" smtClean="0"/>
            </a:br>
            <a:r>
              <a:rPr lang="en-GB" sz="2800" dirty="0" smtClean="0"/>
              <a:t>behaviours that </a:t>
            </a:r>
            <a:r>
              <a:rPr lang="en-GB" sz="2800" dirty="0"/>
              <a:t>are </a:t>
            </a:r>
            <a:r>
              <a:rPr lang="en-GB" sz="2800" dirty="0" smtClean="0"/>
              <a:t>desired</a:t>
            </a:r>
            <a:endParaRPr lang="en-US" sz="2800" dirty="0"/>
          </a:p>
          <a:p>
            <a:pPr lvl="0"/>
            <a:r>
              <a:rPr lang="en-GB" sz="2800" dirty="0"/>
              <a:t>these behaviours </a:t>
            </a:r>
            <a:r>
              <a:rPr lang="en-GB" sz="2800" dirty="0" smtClean="0"/>
              <a:t>are </a:t>
            </a:r>
            <a:r>
              <a:rPr lang="en-GB" sz="2800" dirty="0"/>
              <a:t>driven by </a:t>
            </a:r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nurture</a:t>
            </a:r>
            <a:r>
              <a:rPr lang="en-GB" sz="2800" dirty="0" smtClean="0"/>
              <a:t> </a:t>
            </a:r>
            <a:r>
              <a:rPr lang="en-GB" sz="2800" dirty="0"/>
              <a:t>or our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social </a:t>
            </a:r>
            <a:r>
              <a:rPr lang="en-GB" sz="2800" dirty="0"/>
              <a:t>environment</a:t>
            </a:r>
            <a:endParaRPr lang="en-US" sz="2800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532062"/>
              </p:ext>
            </p:extLst>
          </p:nvPr>
        </p:nvGraphicFramePr>
        <p:xfrm>
          <a:off x="2771322" y="2023178"/>
          <a:ext cx="1219200" cy="185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3" imgW="7142857" imgH="10000000" progId="">
                  <p:embed/>
                </p:oleObj>
              </mc:Choice>
              <mc:Fallback>
                <p:oleObj r:id="rId3" imgW="7142857" imgH="10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322" y="2023178"/>
                        <a:ext cx="1219200" cy="1853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32" y="1954349"/>
            <a:ext cx="1977571" cy="131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39840"/>
            <a:ext cx="8153400" cy="365760"/>
          </a:xfrm>
        </p:spPr>
        <p:txBody>
          <a:bodyPr/>
          <a:lstStyle/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Learning Goal: I will understand the difference between nature </a:t>
            </a:r>
          </a:p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versus nurture regarding human motivation for behaviour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-202561"/>
            <a:ext cx="7620000" cy="1143000"/>
          </a:xfrm>
        </p:spPr>
        <p:txBody>
          <a:bodyPr/>
          <a:lstStyle/>
          <a:p>
            <a:r>
              <a:rPr lang="en-CA" sz="4400" dirty="0" smtClean="0"/>
              <a:t>Nature versus Nurture?</a:t>
            </a:r>
            <a:endParaRPr lang="en-CA" sz="4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42919" y="485996"/>
            <a:ext cx="3657600" cy="639762"/>
          </a:xfrm>
        </p:spPr>
        <p:txBody>
          <a:bodyPr/>
          <a:lstStyle/>
          <a:p>
            <a:r>
              <a:rPr lang="en-CA" sz="3200" dirty="0" smtClean="0"/>
              <a:t>Nature</a:t>
            </a:r>
            <a:endParaRPr lang="en-CA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85372" y="991416"/>
            <a:ext cx="3162301" cy="2452128"/>
          </a:xfrm>
        </p:spPr>
        <p:txBody>
          <a:bodyPr>
            <a:normAutofit fontScale="92500" lnSpcReduction="20000"/>
          </a:bodyPr>
          <a:lstStyle/>
          <a:p>
            <a:r>
              <a:rPr lang="en-CA" sz="2600" dirty="0" smtClean="0"/>
              <a:t>Freud, we are </a:t>
            </a:r>
            <a:br>
              <a:rPr lang="en-CA" sz="2600" dirty="0" smtClean="0"/>
            </a:br>
            <a:r>
              <a:rPr lang="en-CA" sz="2600" dirty="0" smtClean="0"/>
              <a:t>driven by our life </a:t>
            </a:r>
            <a:br>
              <a:rPr lang="en-CA" sz="2600" dirty="0" smtClean="0"/>
            </a:br>
            <a:r>
              <a:rPr lang="en-CA" sz="2600" dirty="0" smtClean="0"/>
              <a:t>and death drives</a:t>
            </a:r>
          </a:p>
          <a:p>
            <a:pPr lvl="1"/>
            <a:r>
              <a:rPr lang="en-CA" sz="2200" dirty="0" smtClean="0"/>
              <a:t>sexual drive </a:t>
            </a:r>
          </a:p>
          <a:p>
            <a:pPr lvl="1"/>
            <a:r>
              <a:rPr lang="en-CA" sz="2200" dirty="0" smtClean="0"/>
              <a:t>aggression</a:t>
            </a:r>
          </a:p>
          <a:p>
            <a:pPr marL="114300" indent="0">
              <a:buNone/>
            </a:pPr>
            <a:r>
              <a:rPr lang="en-CA" dirty="0" smtClean="0"/>
              <a:t> </a:t>
            </a:r>
          </a:p>
          <a:p>
            <a:pPr marL="11430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247673" y="485996"/>
            <a:ext cx="3657600" cy="639762"/>
          </a:xfrm>
        </p:spPr>
        <p:txBody>
          <a:bodyPr/>
          <a:lstStyle/>
          <a:p>
            <a:r>
              <a:rPr lang="en-CA" sz="3200" dirty="0" smtClean="0"/>
              <a:t>Nurture</a:t>
            </a:r>
            <a:endParaRPr lang="en-CA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089326" y="921899"/>
            <a:ext cx="3657600" cy="1863725"/>
          </a:xfrm>
        </p:spPr>
        <p:txBody>
          <a:bodyPr>
            <a:normAutofit fontScale="92500" lnSpcReduction="10000"/>
          </a:bodyPr>
          <a:lstStyle/>
          <a:p>
            <a:r>
              <a:rPr lang="en-CA" sz="2600" dirty="0" smtClean="0"/>
              <a:t>Watson, &amp; Skinner, </a:t>
            </a:r>
            <a:br>
              <a:rPr lang="en-CA" sz="2600" dirty="0" smtClean="0"/>
            </a:br>
            <a:r>
              <a:rPr lang="en-CA" sz="2600" dirty="0" smtClean="0"/>
              <a:t>we are driven by </a:t>
            </a:r>
            <a:r>
              <a:rPr lang="en-CA" sz="2600" dirty="0" smtClean="0"/>
              <a:t/>
            </a:r>
            <a:br>
              <a:rPr lang="en-CA" sz="2600" dirty="0" smtClean="0"/>
            </a:br>
            <a:r>
              <a:rPr lang="en-CA" sz="2600" dirty="0" smtClean="0"/>
              <a:t>a desire </a:t>
            </a:r>
            <a:r>
              <a:rPr lang="en-CA" sz="2600" dirty="0" smtClean="0"/>
              <a:t>for </a:t>
            </a:r>
            <a:r>
              <a:rPr lang="en-CA" sz="2600" dirty="0" smtClean="0"/>
              <a:t/>
            </a:r>
            <a:br>
              <a:rPr lang="en-CA" sz="2600" dirty="0" smtClean="0"/>
            </a:br>
            <a:r>
              <a:rPr lang="en-CA" sz="2600" dirty="0" smtClean="0"/>
              <a:t>reinforcement</a:t>
            </a:r>
            <a:endParaRPr lang="en-CA" sz="2600" dirty="0" smtClean="0"/>
          </a:p>
          <a:p>
            <a:pPr lvl="1"/>
            <a:r>
              <a:rPr lang="en-CA" sz="2200" dirty="0" smtClean="0"/>
              <a:t>praise from others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8519" y="2754536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Both</a:t>
            </a:r>
            <a:endParaRPr lang="en-C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ontent Placeholder 12"/>
          <p:cNvSpPr txBox="1">
            <a:spLocks/>
          </p:cNvSpPr>
          <p:nvPr/>
        </p:nvSpPr>
        <p:spPr>
          <a:xfrm>
            <a:off x="20782" y="3086158"/>
            <a:ext cx="6161593" cy="1863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Maslow, we are driven by basic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physiological </a:t>
            </a:r>
            <a:r>
              <a:rPr lang="en-CA" dirty="0" smtClean="0"/>
              <a:t>needs initially, but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once </a:t>
            </a:r>
            <a:r>
              <a:rPr lang="en-CA" dirty="0" smtClean="0"/>
              <a:t>they are met we are also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driven </a:t>
            </a:r>
            <a:r>
              <a:rPr lang="en-CA" dirty="0" smtClean="0"/>
              <a:t>by social needs</a:t>
            </a:r>
          </a:p>
          <a:p>
            <a:pPr lvl="1"/>
            <a:r>
              <a:rPr lang="en-CA" dirty="0" smtClean="0"/>
              <a:t>food, water, </a:t>
            </a:r>
            <a:r>
              <a:rPr lang="en-CA" dirty="0" smtClean="0"/>
              <a:t>shelter</a:t>
            </a:r>
          </a:p>
          <a:p>
            <a:pPr lvl="1"/>
            <a:r>
              <a:rPr lang="en-US" dirty="0" smtClean="0"/>
              <a:t>security</a:t>
            </a:r>
            <a:endParaRPr lang="en-CA" dirty="0" smtClean="0"/>
          </a:p>
          <a:p>
            <a:pPr lvl="1"/>
            <a:r>
              <a:rPr lang="en-CA" dirty="0" smtClean="0"/>
              <a:t>love and </a:t>
            </a:r>
            <a:r>
              <a:rPr lang="en-CA" dirty="0" smtClean="0"/>
              <a:t>acceptance</a:t>
            </a:r>
          </a:p>
          <a:p>
            <a:pPr lvl="1"/>
            <a:r>
              <a:rPr lang="en-US" dirty="0" smtClean="0"/>
              <a:t>recognition or esteem</a:t>
            </a:r>
          </a:p>
          <a:p>
            <a:pPr lvl="1"/>
            <a:r>
              <a:rPr lang="en-US" dirty="0" smtClean="0"/>
              <a:t>self-actualization</a:t>
            </a:r>
            <a:endParaRPr lang="en-CA" dirty="0" smtClean="0"/>
          </a:p>
        </p:txBody>
      </p:sp>
      <p:pic>
        <p:nvPicPr>
          <p:cNvPr id="2056" name="Picture 8" descr="https://encrypted-tbn0.gstatic.com/images?q=tbn:ANd9GcTf8yHoQJ-nf5SZD5iQ3gH9naY3wbPP_a2VqssdTTt5B6-fXS8LgWZYD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0"/>
          <a:stretch/>
        </p:blipFill>
        <p:spPr bwMode="auto">
          <a:xfrm>
            <a:off x="7168291" y="134690"/>
            <a:ext cx="1061310" cy="11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499" y="1271705"/>
            <a:ext cx="1161271" cy="157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0973" y="6416040"/>
            <a:ext cx="8153400" cy="365760"/>
          </a:xfrm>
        </p:spPr>
        <p:txBody>
          <a:bodyPr/>
          <a:lstStyle/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Learning Goal: I will understand the difference between nature </a:t>
            </a:r>
          </a:p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versus nurture regarding human motivation for behaviour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5"/>
          <a:stretch/>
        </p:blipFill>
        <p:spPr bwMode="auto">
          <a:xfrm>
            <a:off x="6878814" y="1173751"/>
            <a:ext cx="1015266" cy="114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maslows hierarchy of need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3275" r="401"/>
          <a:stretch/>
        </p:blipFill>
        <p:spPr bwMode="auto">
          <a:xfrm>
            <a:off x="4630140" y="2705426"/>
            <a:ext cx="3523260" cy="36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ft.dk/maslo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98863"/>
            <a:ext cx="1186381" cy="17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What do </a:t>
            </a:r>
            <a:br>
              <a:rPr lang="en-CA" dirty="0" smtClean="0"/>
            </a:br>
            <a:r>
              <a:rPr lang="en-CA" dirty="0" smtClean="0"/>
              <a:t>you think?</a:t>
            </a:r>
            <a:endParaRPr lang="en-CA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152400" y="6216469"/>
            <a:ext cx="815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Learning Goal: I will understand the difference between nature versus </a:t>
            </a:r>
            <a:b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CA" sz="1800" dirty="0" smtClean="0">
                <a:solidFill>
                  <a:schemeClr val="accent4">
                    <a:lumMod val="75000"/>
                  </a:schemeClr>
                </a:solidFill>
              </a:rPr>
              <a:t>nurture and human regarding human motivation for behaviour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195</TotalTime>
  <Words>226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Adjacency</vt:lpstr>
      <vt:lpstr>Motivation &amp;  Human Behaviour </vt:lpstr>
      <vt:lpstr>Minds On…</vt:lpstr>
      <vt:lpstr>Human Behaviour…</vt:lpstr>
      <vt:lpstr>What do the theorists say?</vt:lpstr>
      <vt:lpstr>What Motivates Behaviour?</vt:lpstr>
      <vt:lpstr>Nature versus Nurture?</vt:lpstr>
      <vt:lpstr>What do  you think?</vt:lpstr>
    </vt:vector>
  </TitlesOfParts>
  <Company>Trillium Lakelands 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&amp; Human Behaviour</dc:title>
  <dc:creator>A.Carruth</dc:creator>
  <cp:lastModifiedBy>Carruth, AnnMarie</cp:lastModifiedBy>
  <cp:revision>21</cp:revision>
  <dcterms:created xsi:type="dcterms:W3CDTF">2012-04-12T15:32:34Z</dcterms:created>
  <dcterms:modified xsi:type="dcterms:W3CDTF">2017-05-24T13:42:00Z</dcterms:modified>
</cp:coreProperties>
</file>