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4" r:id="rId10"/>
    <p:sldId id="265" r:id="rId11"/>
    <p:sldId id="274" r:id="rId12"/>
    <p:sldId id="273" r:id="rId13"/>
    <p:sldId id="268" r:id="rId14"/>
    <p:sldId id="269" r:id="rId15"/>
    <p:sldId id="26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300771-FF7C-4F32-BCCB-CF033213493F}" type="datetimeFigureOut">
              <a:rPr lang="en-CA" smtClean="0"/>
              <a:t>10/04/2014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25282A-32D3-414B-A3BD-E62998C5719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dshawfoundation.com/lascaux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ascaux.culture.fr/#/en/02_00.x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ascaux.culture.fr/#/en/02_00.x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QHn_HhBGMVA&amp;safe=act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jkDkvpT7_HQDcM&amp;tbnid=-XtjFsFo_gykCM:&amp;ved=0CAUQjRw&amp;url=http%3A%2F%2Fwww.bekkahwalker.net%2F101m%2Fprojects%2Ffinal-sites-13%2Fyeung_site%2Fpage2.html&amp;ei=Tb1GU9zUL8Kp2QWms4AQ&amp;bvm=bv.64507335,d.d2k&amp;psig=AFQjCNHwcVr14uJT8kgQaY1_XAhN2Ch5Bw&amp;ust=139723126479941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CAVE ART</a:t>
            </a:r>
            <a:br>
              <a:rPr lang="en-CA" dirty="0" smtClean="0"/>
            </a:br>
            <a:r>
              <a:rPr lang="en-CA" sz="2400" dirty="0" smtClean="0"/>
              <a:t>IN THE TIME OF THE NEANDERTHAL</a:t>
            </a:r>
            <a:endParaRPr lang="en-CA" dirty="0"/>
          </a:p>
        </p:txBody>
      </p:sp>
      <p:sp>
        <p:nvSpPr>
          <p:cNvPr id="4" name="AutoShape 2" descr="data:image/jpeg;base64,/9j/4AAQSkZJRgABAQAAAQABAAD/2wCEAAkGBxQTEhUUExQWFhUXGB0YGRgYGRocHhoaGhgfGhwdGxoaHCggGh0lHRoYITEhJSkrLi4uGx8zODMsNygtLisBCgoKDg0OGxAQGywkICQ0LCwsLCwsLCwsLCwsLCwsLCwsLCwsLCwsLCwsLCwsLCwsLCwsLCwsLCwsLCwsLCwsLP/AABEIAL8BCAMBIgACEQEDEQH/xAAbAAACAwEBAQAAAAAAAAAAAAAEBQIDBgABB//EAD4QAAECBAQDBwMDAwQBAwUAAAECEQADITEEEkFRBWFxBhMigZGh8DKx0ULB4RQj8RVSYnJDFjOCBySiwvL/xAAaAQADAQEBAQAAAAAAAAAAAAABAgMEAAUG/8QAMBEAAgIBBAICAQIFAwUAAAAAAQIAEQMSITFBBBMiUWEywRSBsdHwkaHxIzNCUnH/2gAMAwEAAhEDEQA/AKkdlcLUiU4egzrrU2MS/wDS+ENUyqP/ALlen1PD2Uhgwq97NZiGAsG94gBlZnI9SPTRtekfLe/J/wCxnv8ArT6EVHsvhW/9pO91W9YnhuzmGYPIS7C+7c7Qzw85KiWIIF2ah1f19jBSkhg9+opX8faF9uTtjO0J9CJE9msNT+zL6Nyi4cGwoDGRL65B+IZEsVUdtun2rC/HYpKQFromz89gLk6UhRkyE8mHQv0INP4Fhj4US5YzA1CQD5U0j5/xfhk3B4geDvEGwKXH2rYx9G4Xj0KzEAmoH0KFTu4fTlaCky0zKkBVaailKNqC/MRpxeQ+InVuJJ8SvxtMVw7EyJhZKUb1CQ3KG+Hwsu+ROv6RtWw5Rle0fBJuBnd8gZpJV9WqXLsobPYwz4VxvOwcityKF/byjXlxll1obEgj76WFGaBGESCfAlnYFhYAelSYs/pU1YADSnznHsqao83+fvFpmAbWfzjExbialAgxlhOgj0rSaNU/m9PlI7O4f8x0sEEn284G8eq6k1+Gm+vp66CJkZSAGqPw559L1ig4tIPiIB2PLavO8ez8cgD6nDcqOIU6owqXBAiRlVcaC25P8feApU8qFRTcddneDETtq7QCCIkmA5HpElpKQ4FoWT+JoTMShSspN209OkX4jHJSGCnCiGIuDqGPl6wTjbmEQ2ViC+XK5MdOnZaDWjfiA8DLJmgguWJPKlN4ImSCmY6k0cDMATp0YPZjHaN4CYTOltly+ZanP7+0ehISHPv/ADeKzNSBmcsdMpFNaG/lC3FcRmAAlMwJIFcj1Pz3gjEWgLCMZ8wOS7MLPd6/sPeLZa7Em9vvGVnzHGeYqhUGlsxKQLqGzuABvUxPH8bCkoVLcKUQnKASX0RlB6eW0W/hiRQilwJpZs5hQ1/FYqRiColLppU2f26Rn5/EjKeWp8wN2b56wvl9oJcpKyVPMWbCpI0HXpSOHhseIpzATWTpoCgkEAOx/n0iE/EALAB0rV/I+3pGanYmdKTLViEhCpiwEoDk+Ld9ehIDxdxLDYrulTkoYgkqSq5SDQDLrq0N/DbgEwe7aaaZOQnK5CXLDrHY2cmWM6iHoPIfPcxhB2iTOQEgkl3ILegYc71tDiVilz0lJDBIJqoByzgPzIvAPhlf1QDMG4mjw+PQsULvr0bXzjow0vHrQgJlMpSjmU1SBraOhz4X5ne8T6QcEtJJRNVrQhKujFqD357+/wBETWYoqsMrAAm9WFn+wvBb1A18o9lpapc+bedPSMNnmXiniy5aGKjlIIZiz1Du1xUOD+Iuwk9TDMQsH9aQwNHBJqB6kWhfgZJWtc1ROfMWB/TLdxlH/Kpfy0EEyuFzUlXdzkpSXZC0BYAJdgxBatiTS0UKrVEwcbiU8Y4imTImVSV5HAcP4jldrsCYA7JcNSJKZinJZ05lOwc/Ts9zvSC+JyD3IlTEIBLB5YISRm3bwULuaObw0wmGaSlId0JCSCauA+u9DBY6cVL2Zw3NmWpSEhzc25toOgePJ2Alr8THN/uBIPMEpIvEUSvFmBpmDjYgMb2vBTWGhMRBoxquCDAIYhbrBBGVRKgc1GOYkW+VjIcT7GqlqJwrKTqgkUfROjNoY3iBydtOrP6xGZd9/KKY8z4+IjIG5nz/AA+OCCQokKF0qoUkaPYwbhMemYPAXBDvtyO0aXivAZWISQtNT+pJykbV184+Ycc7P4nh5ExKjMlXzgGnJY87/aNeIY82100izNj6sTZoIF6i9Wia8SyaFzy+fPOM9w/iInS0KCg5dKkWIP7warMKsR+3pEWxlTRmpSCLE9xJzFyafvA+HSS5lpJKQXZna7kHSJrmZqPe5HOHfZ/BKIOVgTdd6OzXu0HVpEJETyAvK9E2Ft3qYjPWsLZILmrJDm19vO0N+OcKVLCVJUoy9QCoFFXzJCSMwG2nOOw+DxSQpSEypuYMF5wcw5Agcrkwwqr2ki3UB4Rwod53s0OAH8RFOqfWph5xdKADlRmURRgerk7RDCd+lCElMtJaxUczubslr7HWCsHNzgqUU5qBxS27+QibsSbPU4SzDy2SyUZfy/KrdYKShw732DW+8VT8QmWColwAHrv7awgxfEZ05fdYepNwKBgalS7pHT0gIjNOJAjHiMwJFQlRD5Uli5uHBb2MIhxOcAFTFlyWplypPIHxHa5tF+J4TPmd2SQgOygFKUX3zkUtoLExRgeySVMmatasrukEpdjcm7+kaU0KPkZM6jxM3juIBaiE5506yUuVEGzlqesOuznZ6bLS6lgzSoggVEslIBq4BWXuKCkabA8LloeVhkpQBSYpIe4e9cy9a2cHqL2h7QysChMtCc8yyUhzW/iO5J6n3hznLfDGP8/aKMdfJog4/wAOlypapk2ep9AMoJ5B35+girsFwQKmHEFGWUC6FKDrWdS5+lN6C8OuFdnVYhXf44BUwk/2f0oaqQ36rl3o5ET7bcX7mT3Mr/3ZvgQkUKRqocgKdYPtP/aU2TyehFKj9Zi7hc443iCp/wBUqSe6lAh6s6l3oaUOoIjc5WTo9um8J+yXDBh5CJTMQHUWZyqp8nJHkYZ8QxkuUgrWpkvepvyGm50D9Yx+Q2vJpXrYS2NdK2e4rxvZbDTV5zKTn3S6T/8Ai0Qm9j5QcJKqhmJKtda7/wCYZ8M4gmYk0KVhRSU9DQg2IIYvzgefx6Wif3JCgpwK0uoJBD3DnSFDZuATtCQv1AeBcLky1TTLQAyspFyGHsCA9DrHQZjpiUzO8S1KLSm5S/1NYlL+hjo5wXOq4wFcCN5Rt9/OOnzEoBUaAVPlFDFgqrmu3NvKOWgq1G3ym32iAjERenGIAHidawMob6QA4HJzmbc9DB2ExTMFFi1TYOPnvC9MpKc4UhkqLAio67hvQNFyJyVjSjsRUUvyAKWPmdjDGiZ1UKk+MpWtKe4GZQWlTFw4SoEh7VDt1jMYrtYnvF55E1qAFKgVB2LN9N2L5t412GnhcsBNDShFRmpQ6XZ497tKPChCGWST4aOTVSt3294qjqoorcmQYlwfEpk0lKRkJJJUsEMSE+EIFy6nqWDi8OcBh8jutRJZ813GwFEg7CFQwykqUJLZks6STlSWolrgNbYEbNDcoZIJBTuCX9wfjwuU/UdRLsTiMtoGxMzMlrZnrZvbqIlMl2uSf2jpWx6/xESajVLsIaDNZtq7PBEyUD4bg1bcf5IiiSafOsSK8xFwz0e7f5vHXA0xvFuw8vMJ2GX3JoSnKTLJFQSH8PWF+Lw86U6ZqHZjmRUG1SWoX3H2j6NMTRgb/GgBeESo+L6SCGIoUtYvfcdI0jyWNa94iqF4mS7O8CVMIUsqQjYmqjRubNvGtQRLSlKAAkfPOM/ihPws0rSVTcMoBwkF5WXUBAcgg16aw9w05M1CVyyChVQQXp13js91q6hU2ak8QklqWr5j9nbeCcPhUpU4DE6ij6OWv5xUgi3l5QQFbab/ADlGcN1GInpkgOw15al39fsYBm8NTmrRySGpUg359YOlqTc0cm9BSn8xTjMVLA8S0DqoAMdfbzaHF9Rbmbn8FXMQUd7lToUgu1wCDZraw14NgJeGQUocnVSi6lcyfM6MIXcS7WYTDAjNnUb5auQ2ta1hAj/6lyxm/tE1ozW1vrb3jSMefIKA2ky+NTzNtJFb33gUTAsES1cisb0Hh3N6ino0AcL4wnFyyUhQSwzKNOZSG532B5xVieOy5U2TKXLBWtQSTYIDBmDVvYWaEGFtRWt5TWoF9QXjPGEYdIQg+IHKEubtQsNXcu0MezXBFKIxOIJM1TqCdBm1INHoGAswuwjK4DHom4uZi5pAkBRCEgfUlJLMn9RLVbnGrR26keHNTMpipxlANXKtWTfnS9tD4XRdOMb9n9pM5FJsw/G4lEpCpsymVyVPYN7vtzjDcLCp844pZY/+NKg4SmigkaGlevSLe0fEf9SxCMLh1HugXmKAoqrt/wBQAS+pblA3aeYlM0SkABElGXfxsHJf6j+8PixFV08MefwIoazq6E0+C40hczJndahfdrgNdo8xHC1YicsKKkpQEKQrZW6X8NfEkpYuCH2hP2J4GFNiFZmT9IsC71O9/jRtZs4IDqokVJ2f5aMmUjDkIx7n95ZSWG8JwuGCAhKQAEgAdBpWEfbPg5nJK5KT3qSBT9Q2odKEHSsSxfF0qUwqnRYU6VFiGYB78xVMHYHiJqlSnyskqIyuosabu+/KFQshDdzmWI+z6ppQ06UtJA8WcezC7Btrx7GoIJHrT9yB8/boRmDG6jBiJGaoihNANmryMSlEMNB/EQxMwMSSKVgTC4nM2VTjcGrxMCHqFLTbZ6tVj8f1hVxHDrd0q8BBzJYXIKTXR0k13hvmcHn7cvZ/OBZkrM4NQXeunrAUlTO5gOOzBj360pLl2QcodxdFj11iGCxRkrWVLVNSQamhSsB25ZgDyt5kzELOUCWlcpgCHAYGpYcgfYxfjcB3qaEpIat6OH9YsXAFGLUX8GxOQzlTnSZkwkqahAACfF/toQD+YbJmBgQXCmIq4IYMfMRDEywuWsFIr4fNtW5/eJSpeWUhOqUgHyDQuQg7wrCHp+GilaWNfKu0Rkihq9W8tolOIoC3TTp7RMidc7NVh+dfnpFqzU+j/KP+BAjep15t13aCSsfSFWYH03+faBxCd5KWrMAAC340/PSLFgFNAAW9PlIqQsCxDCh+/wC4gbjvGkYZBmTBagAuo6ADe8MqljQi8S6Wuv2EK8ZwualQVhVolsD/AG1B0HU0S2UuScw5RmsR2tnrJIlIlh6A+IjqaB4YYLtblH91FNSnfSlo1DDkT+3MBphGcjiOKsvCpcNRMxJoQbE65gKFqG5irEdqQhWUSJylMG8LBLlg4uNQ7NQwVh+OSJjf3AORLXgoYyUxUpaTpQixL/j0hdgfkkFGtjMLxLiWOxS5Yky5stC3DsyAkEBwxBYHUmvrGc7Q8M/pcomzc85VShDAI/7EVJrakfTuJ9p5MtKspzqagAo/Mke0fFsbiVTZipiz4lEk+fz2j1PDJf8A8dIH+8xeT8RubJkMSslht8byiyXhvDRiSK23t1/iPES2GYG1CN3ePrPZzgKUYYSlSwVKB7xZvmVWgaoD6bRqz5xiFmQxYjkMwXAu0U7CKUpACpZLqQro1DdOnpDnjfEU4nJipabyFpKQo5kTE1Apd0u1NOUMOG9mZYXMRMaajwrS4ZX1VytViN7UeLp/ZqWicVIm5bKVLZwQFBgdMrAgUfrGRs2HXq7+/ualwvp0xT2a4cJiELmqKksPCAkugBwkGzvpTM6g0BdpMJMXNRKloCTMUUJzAUIUcxCgGqQHYmgf9UbThUyVJSJUtkI0K/ECHDgAVUpzewzGM72rROl/3USMiJE1Kwp3UWSBd83dhwKC7nduxZi+T+kGXFpSjNf2X7Ny8HLKAyppAK176U/4vGbxHZqbNnKKvCkmhB99z/iGQx5kK71SaTgFZXKj4mZKXqka2dSiwFI0eGnBYdJcGgPsf3jE75EbXzfc1KFqpPCSEy5SZYslITXkNecK8XIXM8JKwgrfQlwSQOSXuS9hDLGpBGWrUtqxe53tApQlLHKSBtTV6pBrXWu7xkU99yn/AMgGD4YphmBy/VRwVHmGoWa8OMNhUpUAHarB7Zjm+GPUTnq/lsLevOPJAygAOQmxUSosNzeOLGE2YeQAWBFb+UdAc80dJAe2oqLx0IATOmf49M7xaJKSwVVTXYG3JzE/9OKGVLdJ5QswU1a5ipsxIsEoD73ZiTtDpOJRKQlJa1dPME6kxoZStLEDA7xtKU6Pf8xSBYfP5iEjFAodPtuOXWFquJeMBLVIBGwu5GgbWIhCSahsCMBOIKUEBjUMTo1G2t7XgnvB5/byhHiDlUJhJIBdrNRjWwFSTuYZhfp1+PHMtVHBhiZjO7kffm19f4imfOSkgZqmjdORtEQsBrWtAYmKUpUypSMyUppYHxE7uUt0gKt8xSfqHS71a40ieILa0b5XeFMjiKiqoI0cjWjPqz0eKMXxfMooD5rEMH9Dp+Yf1MTUTUOYfjJ+RBU9QCQA1WqA0J+DdrUTPDMZCnsqhPlrbpzhT2r7+XKE1KrHxJPiAc0IOjQhwnEziimUqWjvlUTMFMoudKlnpyjZi8QNjLHf8/Um2cBqmtx/E0Bc+YK4Y5ZU8jVavDnR/wBRlSo+lRW3jqFKVgUzAFZXKgFFTlKQQSqj2NWq70hFw3g0xC1yJkzLKU2bULrYPz+GNOmSFYlCQGTJkFI6KZLX2Dw7FVoDev7VFAJ3My8yRmdT2J+dYrMujHZhEpONSlBStVHYGznWLs1CBUvT+fKB8hNYYGUpls9KD3j1VQTYdYtnSiktrWj8/akeiWC4Jbr94PO84gQfMkJJYkn0/wARkcaj+4eca/GSFhAMtlPS+kC8Hwktc11SpilE1A3Z/wBo2YWCAtMPkLrIWKuyWD73EISCyQcyiQ4GWoJ82EfXQFfpWUFLlqEKcm71YUoGuYxXZThIld6VulSiQNaIIKvcj0jVpxQSi71YedW3sSQOkZfMcs+3E7x10rRl2Jxic1gqjFgl1OWyhzuKg0rA09GcqSXdKWCnA1cu1HNPQ0AgWWUBlBZJBtrYilyRb05wBxTjKUALfKEqpZydcoNzX/FRGYY72EsMmncxjN4aVZsxY5QAQxFKgkljl0pblF/FMH38idLWtIJQoaKAILpIFwQaWf0gHAcYOIl5pUsuk/rysCKtQ7i9qPpFk/HMElQBJS6jQDKagqJLDQedHhgjggHkQtkDCBcMx0vEYeUl/wC4mTlTmc5VZGUSRUBm1BjS4HKhASCSEgDn5tGO7L41KxOQJZSgTCoAiiSupSD9WWj1GooIfGaACQNQG60f57w/kJTaev7xMZtRDOI8TyjMxVZwlq8meFqOLpxH0E5HynwkFwQaaPXQ0N7NC7tNxJUqS6EeJashL5coIP6mLGjA2inCcQKUS5eaWgJSCBRLMW8QUQ1aZgWJPMPy+MNGoDeccxDUZskkBhVmoT8vFneBL5iwF4xfGe0gTL/tTUlSmYAE11dQLDXePez3Hc6xJnnJNCs2ZQYLYuAqtFEMW5eUR/g306jGOdboTQT54fPNCQCCQkh60GYuLsAGDX1Jjo7iKyGAq71Oj6MzHpyj2AFUiEkxFwiQZeJSMzvcUqwcKPvGh4mwS5TmZvejxnOGzT/VISVVyqIUzgUaoo/V40eJUdX6pc9PODlJ1AmHSBYgeFWo5gAHKX6kBvfztrEZM9WaiQSryagqbm4a2orBOFWGcBuTEdb/AHiwMC/z+IXWbO06gYrxcqcqhYAg0Sdjqdjd2pEsGlQQUqmANR9ht4kD1hiUh6CgiQleb77Xgezaqh0wbB8PCScpJfcv8HKEHaPjszD5ZMpg31qZ2JOaj8j7xrv6ZNHALHavrePlHHyDi5xGYBKyG2bbzjV4ijI51b1IZmKrtDT2xnIbMAu1apIIqNGPpCbi/Glzp3etkb6WJcDrAU08394hHrLhRTqqYWysdrmhXxpc2SUrW+Vz4ixOz6GsWcI4VPyS8TLAUXJY/VTUHnX1MIsLJUpQSKZqeT/xH2Dh0sBCUi6QE60YajSh94yeVkGFaUcy+FfYbaCSTLErvVIKWTmLh67Zudq7iFUqetQXKlK/+5nsSU17mW7nMSaKqaDcRrVSkqABDkEEbZmo4sb6wm7N8MMmWtc4ATVqK5hp4WJs1gzmm8YceRQpPfU0uCSAIi4nwFMnukyWWtamBXceEkl+tf5gedwLEyyKd4DTMgsx1JBtyhzwbEnEzlYhjkSSiU4uNSN6NXmRGilooT6RRs7pQO/3FCg7ifNkTATVbEbln6P6xd3xHhzOVWSxJOlObxu52EQtLKQgpeoIHx6Qp47h0yJR7lMtMxZYKoGS1WpdodfJVjVbxirje5j++mS1MV5asQSaPuBpDzieGnypJnS1KylBKilv9vq1xYX84VcL4KifMAUpXiNy4c6kPfeH/FcAqRhJ6ErC5QDAFX01r5VtpptFsuVQwUcySqaJM8nYnu50gEeAjunLV/UmZUl3L356w6nYgNlyHKC4WaAnatoo7QYBU7CHumz0KA7P4gRexB9WhwUZJIC5iQ6QFFRBq1SBa+jaxgd9QBHPH+f6zUoUHeAYmYJUtSwxtfUk08qwh4VwIzyZ87NMUXT9RSAxqWcUcEgDqXNr+ITwtLJVmShP1BvqcVa7M6RzflDzFAyZQEsEhLAAM7dNfa8NqbGu3JiFQzfczCuxcxKiZM1LG4WFOK2CknxecDTOzs8zCZk7IyFvkUo5gC4CQoeHe5LClo2COIEqCSlQzbXFH2s7wk4korWsZljIsJUEgZ2UQQrxUABFwKuz3i2LPlY0ZNsKAyqRhVyTLlywCCCWDCpq61Gpdg5N2DQ04dhVJSStQUpTEluVBXZzGbkccMuaoTQpJSgJS4qwDVGgLO1W3pDDhnadCv7eVRJon+SWoBrsIGXHkI4lFYDaOcXgpcyUZag6TdPuDTYsXjOzOycuWc8ta2zUA+oMDQLJtc87Qw4h2kRJUE5Csi4QQ4oTV6CxjsNxlGJAMk/3E/8AjUGUkXJGhcgCm5ieIZsYvqJkKMa7kuCcCkpNULKxZa1Z8rEijsBUGwivtPg/7iFfUcqqm7oKVIdtQx8qQfwvCLKwoqASkUGpKTz3cjT3gPj+PAm5GUSlLpShJJUVUJcAsMtHLXMFXZstg3CVASjGkpWY/TRg1QeehjojglNLQTfKlx5UD8qekeRmI3lAYFwRlTXFSEt0fX2h4RRox3YnEZlzj/15EXjYqS9YbyE0vUCsGFykBift519onmBEUTqRyrFniYjSxMwE/K/xF5IvfpC1CstSQNSdOVfSDpSnFTCkQkyjFTVpQoo8S2JSC7ObRgeI4VUnukEBWIXmJLv9ZoTv70jfYucJYUpRASmrnRowXBMWZ2JXPmKAAfLm2JNBvSN/i2qlv8MzPTECKkcOmYicqWyUrQm1nb8vFGJ4JPljMqUoJFCbj2h9xLEpkYpM9BdKgQW1Y1/b0jY4PHy56CUKCqVY26xqyeS6UQNpJcKtdnefO+DzkBJlLDKWfCsGgVQDMAXZ2rGx7N4ieicuTPUCSkKTzDtdg+nrC7tOnD92QcqVVykJavkIp4BxbDiZLnz5391MvIfqY1LOyalm9IVz7cZIHPX5/EYf9NgCZp+OcaThUZsoUtRYDmEmu5GnnGQHaHFLBzzMyVBsjDKQb2G1H5wL2h4snET1LQsmWgMgEEebM94hwbAnETUoCsjDMTsNSHesPhwLjx2w3itkLNQn0SWlMiSBLTlShDgP53NfOMuvjc4KcK0oAWSA9HFR9rQ5QkTMspClKlSvCpSjVahZLtUC5I2EZDEzygM+UE1PT9nrGfAgJN7mVyMQBXE0ae0hSklYCyNiE7VNSA9K0hXxjj0yf9IyhBGUUOhd1NW/Qc4VTJuV1BZB68gzD1MVnEBgn6iS4QXYV1rt8pGpPHRTYEi2ViKuPuzUxa8SgqU5AVQfQDlagoOrbxo+0uIQmTlnZloWWOVswYgg20YRlOEcVVKIX3aVFLhQq7FmAagt9+sNsR2vkzAElCruysrWN67npGfNic5QwG0pjcBaJlmA48mbLyS0rSEjIlT+KgZ2tCXE4dI8XekumuYqJJIZVAQAeRgReNlOVIJ1cgZanZ7awvOIKnzLNbkhncGnOwrF0w0dtoj5NqMuwc5sSlEsq7oqAUkFgpOobyp8MbbtBx8pljuVB1AkqdJKRUMATdwamwDxgM6BUF67Xpvyf2jhMUF+F/FcFj/8n5F/zpFMmBXYMepNcpUUJquxOOnKnKStZWgoKkk1cghwCbs9uUaSUjvJomXyEguMpB/dPRwabRT3icNhyUs0tBADOVKP5PrGV4mjHBKVd4rOoOyCEpTcEMBWnuYxlfYxIodTSPgoveGdqpIXNSFBiHDgmoIcGvn7QL2b4eO9J1R/+38OPOB5PFErXmmqZaUgHwkVAqapj3A45Slr7kHxMXLgBhvch+UU0OF0/icXTmPsXhJSASlLEKZRAr9Lh36feFZw+WciaA5Q9AWzOGYn8w0wOFUmSe9DqUnxa1ChWnn6CITZDhLfUajoSfxElatr/ERhcNXx/IAEy9KOQw3s8BYLHd5MOYMVHxfqChZKbDKlzbc3rFicOzqUKJSWB1PTzivAYUhIXXxLA8swP3H3hQqBTU62JEfyAwsI6KipgBHRhM1zD9gZ392YNwG5MT+Y+jZ367R8t7KylZnBZ784+loVQEVYRt81R7LmbDYQXIKSqpPtHiFlo5U57RTMJGlPnOMlSwMpMkHMTy1vr+PTlBmUlGXX+IGUbA0r66wWgRxnGYTj/CZhzLK110JJHo8ZxWHIvm8hH1qfgkzCx5exgafwlNSw5MBG7F5lLRmVsNmxPlnfqBavmIKlcVUkkpLKNzYnZ9412P7OhbqFrenwwsl9lCRUm/3jSPJxkbyfrcHaIpvE1LHjAMDMg/8AGNSngCQQnLXe8S/9NoL18oceRjHEBxseYkOAC0+BaeYNDrEsBJV3mVyHGUkH9NjWGZ7Mqeim53ixfZ8pFFknprHHMpFXCEN3U02MUhMpMmSrKpbISRoP1KffKFHrAE/hEudLmyEBIyZQlRAJByBRKjclz9toQrkT5CwsFyLX8xytEsFNxPiKQrxKc6Va9a2AjP6yotW/5ltYY7ieyuyGJ+nvEAdSX5VHWH3COyEmWXWTMXzLDSjevlFCEYg17wv5/mCVcQxKQAEpVz3a8I+TK2wYQqmMSWI7PoExKkISJZLTEOdQSFJrQjUaiB+K9kZS/EhSkKBchyQRqK1fR3g+ZxpYAV3NWY/BA/8ArsxTtIU+xNOtYRXygjfiMyJUwfDsKVzEJDi6jyILU5ikO1dk8SojxIIVdRJcB9mijBYObh8QmaqWcrl8rEMo25Rpp3amWwZCm56eka82Z7GjeSxY0I+Ux3G+EjD4pMrOQhQQcwOiqH3Bh6rsshJqJqkkCrjUVZtRt05wF2pP9TMQsEOlg3J3aGUjFzUqUt6qFn2DBtoDZHKLvvW8ARAxBh2CwyZISEkq00AbTw2BDAPSogLiHFdCSCHDciPzC7ECaokhRryjsNw/VRL8/wCYQKP1MY7ZBwsBm4Zay4oIO4bi0oOVT89oNSGEDYnBJVa7/Lw/tDCjE01vHsxbIzGYSkkBIGjlqkXa9aUEVz0sEzO8CEDUuol/CKUa9hzhDJ4cdHYc6feGcvAKUAK0sGt0pECFHcopvkRrOSXSkKzrLs9PCAHVT6WLHY5m6RlSlZ1yiVEJUmYFaVrl8iH84WYfhk6SrMArxXId263AjRSpBAokgHkbxHKwUbG4yDUbqQKiG1Nm6x5BHcqB+k+cdGXUJU3MD2WSxr1fSN/hTRqiO4f2bkSvpQW5qUdHsYYpwKdop5HlK7WJy4iBAcPLYKe5r5WA9IpXyhnNKBdNtX5REYcAPlDmwob7RD2AxhjIiwDU9YsM2hb50hiZQFgCNaClP5iyXLTSgPx9IHshOP8AMXSpuvP76x6s5qekNJeHYAXp9r+WseKIAcX0gHL+JwxxcoZUhIFBo2n7wP3ZuymfY/eGYmKUWNtS20SQHNKgUbcwdc4IBFRkK/2mupiMzCFx4b0PnT1/MNlDKah6lg1RyGu8WYchfkbG4vcXBjvYwnFBFgwik/piwYFRuPXn8aGmVmAB/j5+8K18QTM/9vxkEghGjbksPUiODuTO9YlE/hpJqBWIS+GNYpaz1Z4Z4cLyOUEE31N9gS7DaJpy5WYt/tyr36eUMcjHaEIsDTwrdQ+f4iR4QE1Kn8jT3grKsAOnw+99vh5QSJoIe9ai1drUhC7juDQsVnhoa7tygXFJSGypd+UO1Syw2N2+0VysLV9vnnHLkYcmP61riAnh6GAL5juzQN/oUkuGLi9YdqlKTUgEEgODuwFG5xy8Ko1Jy7ZS59w3t6QQ7juDSv1FP+gyiKJ13PX9veLxwWVTwe5/MHSgpJZTEbi/mP3HoI9lKCyWL0psxrfWAXf7gCL9QA4GSj/xpMd/p8qhEtFfpBALwcMOD6RavCAihKSKOPwYAYnuNpA6i/8ApUJqEIG/hTQfw8XS5CXsN/jQUMM4qokDkALasNogcGAXT4Tyseo163jr+zO/lIIkZR96amIzVgWvFy8wIdFBTQ+YAqb7RJaA7Vu8IR9zhUEEwn6t2Aa/y0SEksX13096wclAZiHBFjV+sRl4KWLIA+29BDCp1mAImCgN7ORerfVYmho7x5DFckKDEAjb2rHkdSwG5QhShRQcbp67VPo948ExJLOHNAHFhTSDELGbKT4hX4YtmSXBcUMDaG6i5WH36RYcIC1SDoQ3TUEQQZYcABmsaaco4N83jgSIbuD/ANMbFdOSQ8eLwSRYMWvrez/taDghgK+sUT8SlKSsqAApmUWrpDWSaEWVCUpiPqqzsHv5Dz9o5KXoUlKg7Uej7ig3Z4uw+OlLomYgkCwUC/k8UcbxyZMpau8SlWUhOa+arMLmphtBJqcGqLOKcfw2GotYKnbKnxEcyBbzhhgly58tE0I+oOCQHbyPtHz+RwJOIMpalH+6sFbCgKqqKTWjC252jcdncFJw+aVLm5gC+QqSrI92aoB+axoyYkRdjvFBJMKxCkSkFeWoowuolgA/WAMk0kKKAsvUJYFOxSpRrqC7P0pB+Pn2ASSmtQQ72avJ68oUnjrBakt4KFP6QQSCxAcpd6tEUsjYQmu5dxFS+7WBmlrPhS4S5cBIOZKiKO9GtaL+F4ESZCEiwHiPPXnenlFX+pDEJSEEImjxBLOFEWDlnTzBtWAlSMWmq1SS7khIVnD3BOYAjTWw0Dw5S103UAM0MkK/VcUYfHu/rEsrrB1APux/ZoBwASplk51pNS9lckigPlY3g84jKlSlDwgOS2g9/wDMRqjQjni5x0fX40eqww1FXuC320jC4vtoVzcqUpQEm6qlx9ve0bDA4uaZQWoIKCxCkOTU3Zi4tFW8Z03MgM6HYS8Sgmma9hs3k/vGf412pk4UAEKmFykhDMCGfxE3G0Eca4uTKaUzkXBZQBdPhDM5YgEkVYXaFk7C4WWtMyYB3aUOApJK1qUMqQUGpUEpPU9IfFgX9T7/AIEVsrHZJqcGsTZaF0ZQCgHelDfVi0WziANGFYUcD7uYgTJLplgGWhJBDeJ10NvEw/8AjB6EhmPWIZfiamhNxC5IcONvnSIz0asFEWfdvNuvOJyl5QNhEkENUinKJgzjzKMgrzq3y8WIQDU7RQZVQ5LbMau/pf0iSUX+c46GSVOT+do9wZzAOG+UihIZ2iniHFUyEElyQHCRc/gczHKCx0icxCizGSkfDv8APvA4WAzmtQ5Z/TzrCnBdqZcyUpaUKTlSFHMNWJIFbi20IMf20CpQXIQ8xn8QLIPP/crpGhfFysaqROZALubeWsC+lYh/UXYUHOIYAkoBX9WUZqatX3gPF4pLqS9qFohpPEsDLBjiHapJ9H2pHQmx3F5EsNmfkKk+XzrHRoGEkbCKXE0UsB31+fzBS5rJPqDpTeBFhrV+f4jpSjav+Iyx2hkxIIVUfjn9oFyeIkqofdummvnE6udteekWrWCBVwYMUSgIdxWMR28wk3vApJOQAMHoHJBLb2c9I2aixYG8DcVNEGgJWA5qwP1UN6sfSLYGKtc5hMl2ew5/8gCQBT1ILxerhQWFeNT7OOYuft0hrhuEIClIfxBalJY2Qp8tBRixegqPVnhMIEoyqILEsRmHkdSLRXJl+Vgx1YVuJlJmF/pzLQlZyqmALYAkEuH6jNeGmG4XKkzZKpHifOFKBcrBSVOdLikMJvBJcwHvCpRH0lDIYcmqoj/k8LsTg0oHdplFKkjMmZLSlBKS4IdAAC2cWY0MMH1bXv3AW3k+0/GUoMtAssFZX/tSDp/yrfSEf9fJlLZKR41Bw2h8Lg6hqPD7H8AkYtEtSlLOQUIIBUlVSDTUtFfGMLLl4ZYQhgADStlCrmp0vBR8YAUc9yDK9k9SpQyFBQAkCxyk5SQOfl5jSzA4mZMCEhBop5xHJywrqQl62MCYWfoqoIBVUka2Ghh1gcoFObkakBsxI1+aRJ208xwJOViQtOZL5XIYhmIOzPSoiHEJie6W9QzeTgH50iQWEDKGqSb3LuT7xRiE5pZTQEgsSHY6FgdDWIp+sGMw+JEws7gaTiXQM6ZmZYYGmxGahBuDz5R9L4QtHcoCaJSkDKbpoKEecJUpIUhSVJBSnKpxdLWfqAQ7tWLpS0KNk5k+F6P63MasuXWADM2PDRsR7NmSkDxlHLM1X6709oyy1NipixKBzlOUqTkbKjQrFX8VBXXWGctSSoECosSOW8VcTCVJMs/quDoHpYhq2rEkyAGiJQ4zKuz8zwqSHoSCCCGUpRUoWrU3DxH/AFuWqYmXLClZ1LDhNElF3J82hfjUzEYWaFrAdTJKCR9RFK2fVtHhJgJCUpKVTpjAAZEqIJA0AS3rFvSj2x/lE9jLQm4VjpaPrWEvaoc9Bdoql8XRmZpintlQpvUhveMjguNyJTiVKKiTokORcOot+8McFxhapq0LlKDJSpLFL1cHMHahFxCnxSu9H+kb3A9zRjictbg5ktbOkjlezxbh1cxrGcncXl2UFhLayl1e7EUYfvHS+PyZSfCtwSXBCrcs2rm0TPjseAY3tUcmN+K48S0lRvYCzn5c6AExnMPKXiXUVESyx/7HcsaAVCU6VN6gTGcWTNVRSA9Gd2Q4dIAupTeI6Cm5inAY8olKIKkrWsOciglJdiqza+wEa8WAolj9Ui+UM34kO0i6iQhXglkZwBdRJ8Lj9KQ1BcnkYrEgLXLSwBW3lWKiEoAJLgipNwoFRU/NWb3g3gE8LmCbkUQHYuGt1vGo/DHt1M4+T7zfSKAnk8YSd2fnrmLUpRCSolnNXJLt6UjVz8aQAEByflQTC7G4xpfiV4rsk35fzSPLxFlJruegwBgUns4lgSXvu9eu35jocDHoSBchhRIJpZ72joPtymCkjPEq1tSAsTjMgcG/J6PYEG/y8AT8SVoS71cOGuCNDEM6gjwIJFbkCr113MIMX3G1R6JvKJpmU96/tGdwGJWxSSmlU9D5QWmXNUlQKwp6CgDac4VsVHcw6gRC0YoKBVQJfw1NebEWi3ELQZbrylIIVXTWAuIywU/SCQzOOYgeWhWQsQKuzaa67wQo5gsy6Xj5cwKVLCFKDJJcO2gBFt4IwOIJQK1FC3zpCE8KoFJUUGrNdut/K0VYWXNQtRJzixZTElr1DUptFTiVh8TFDsORNamY2vwQMvFmqyDl/SBtuaOH89IV4RKXU8tSVFNagkjd3YxZi+IIAMpObMAzCjAczS20IMZBqEvGGGxSQg5Q1TTma+7+5hXxTEqVJmghgU03u3pFmGkhSHc+Jm8ohi+HBUoperuL0OjcnuIZdCtvAbIizDrCSokCgL+Qh3wniCMgTVw7uC197HyhRhuErW+clAsySDm0d9Bbn0h7hsGEJCRYDUP+4h87IdoqahPFzFZTMcORTNZKbjzt8EUjiJykeFyQHsK+V6GLsWSU2cNy062ikyAQA1Hc+VoktVuI0olz7qUvMC9AHFK18o9wGMqoBJy3FPX9ohxGWSjKk5Rqb+uphOiSJE2WEAnMplgm+aiSOdel4smMOIpJXeadOLmOfBQChdy/SBZ6SE5lA5jUkNfz0H7QWrEIQoSy4Xldqsatca0ijHO4AIe9tj/MSCkHiNdxNxrFkSSMqlJCwah2y+I2FHNK0rGdnzM6RlBS6cpq5UVEACth7ts8bTimDzyJoH6k25j/APkRgjiVoOWZQgpLuCxB2F6x6XiaSp+xMXkkho8wGFEsFaikOAz6PWn3iUmYPHOzFRdpYPhdOqnZwnxH25RPBTEzVC61Z6A0TlBAUWs9S1B6xfxeZMlnJkCgsuFZmcJU+UhmAFBT0hS1tR5/aEABdpTKRNmErdSSo/SPpZIoyVWvoxjsd4AlKz3kxnKUhglzc6nWn2vF3EMblDywQpjWjOz5R5OXLRUMIZhdCyRkGVR/USSVZqvWm9o5W4ZthOI6XcxbJw81bJSl0h1tY2YkbVpSh2izCESwUTTMYkhQ+kOzWdz/ABGh4dge6QoqIJehD0SPhPnAWMklSk5swClhKQFEOA6symP1WrzbSD7wzV1B6iovuK+HYLDpWpU4pmS7pSoqBR/2QwKtnajc4fcP4dJdSpYCUlgQCW8gbbQon4QoZKf7kw0Gc/UNQrQBtRtGk4cCmWgGpYZidaRHyHJF3KYV6qWqw6Sok9ftEf6NJ/SkHkG5/OsTE5zQU1i7vaO1nHoWjFbTWaAnIkNTNUValB5jl7R0UoQUhZu4tb/PnHQdBPcUNP/Z"/>
          <p:cNvSpPr>
            <a:spLocks noChangeAspect="1" noChangeArrowheads="1"/>
          </p:cNvSpPr>
          <p:nvPr/>
        </p:nvSpPr>
        <p:spPr bwMode="auto">
          <a:xfrm>
            <a:off x="155575" y="-1981200"/>
            <a:ext cx="56959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22" y="3861048"/>
            <a:ext cx="3224634" cy="233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7920880" cy="3878263"/>
          </a:xfrm>
        </p:spPr>
        <p:txBody>
          <a:bodyPr>
            <a:noAutofit/>
          </a:bodyPr>
          <a:lstStyle/>
          <a:p>
            <a:r>
              <a:rPr lang="en-CA" sz="3600" dirty="0"/>
              <a:t>Some were perhaps created to show how animals were tracked, or to describe herd movements that not only aided hunting, but might also have predicted climate change</a:t>
            </a:r>
            <a:r>
              <a:rPr lang="en-CA" sz="3600" dirty="0" smtClean="0"/>
              <a:t>.</a:t>
            </a:r>
          </a:p>
          <a:p>
            <a:r>
              <a:rPr lang="en-CA" sz="3600" dirty="0" smtClean="0"/>
              <a:t>Others </a:t>
            </a:r>
            <a:r>
              <a:rPr lang="en-CA" sz="3600" dirty="0"/>
              <a:t>may have been created for reasons of sympathetic magic.</a:t>
            </a:r>
          </a:p>
        </p:txBody>
      </p:sp>
    </p:spTree>
    <p:extLst>
      <p:ext uri="{BB962C8B-B14F-4D97-AF65-F5344CB8AC3E}">
        <p14:creationId xmlns:p14="http://schemas.microsoft.com/office/powerpoint/2010/main" val="19110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600" dirty="0"/>
              <a:t>Cave images have been found, such as in the </a:t>
            </a:r>
            <a:r>
              <a:rPr lang="en-CA" sz="3600" dirty="0">
                <a:hlinkClick r:id="rId2"/>
              </a:rPr>
              <a:t>Lascaux caves </a:t>
            </a:r>
            <a:r>
              <a:rPr lang="en-CA" sz="3600" dirty="0"/>
              <a:t>in southwestern France, that appear to have pockmarks made by pointed spears, possibly thrown in a ritual to “wound” the animal and so ensure future hunting success.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LASCAUX, FRANCE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7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1942" cy="1274668"/>
          </a:xfrm>
        </p:spPr>
        <p:txBody>
          <a:bodyPr/>
          <a:lstStyle/>
          <a:p>
            <a:r>
              <a:rPr lang="en-US" sz="2400" dirty="0"/>
              <a:t>Painted in </a:t>
            </a:r>
            <a:r>
              <a:rPr lang="en-US" sz="2400" dirty="0" smtClean="0"/>
              <a:t>ochre (yellow) </a:t>
            </a:r>
            <a:r>
              <a:rPr lang="en-US" sz="2400" dirty="0"/>
              <a:t>on the cave ceiling</a:t>
            </a:r>
            <a:br>
              <a:rPr lang="en-US" sz="2400" dirty="0"/>
            </a:br>
            <a:r>
              <a:rPr lang="en-US" sz="2400" dirty="0"/>
              <a:t>Lascaux, France, early period, 15,000-13,500 BC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(Dun Horse)</a:t>
            </a:r>
            <a:br>
              <a:rPr lang="en-US" dirty="0"/>
            </a:br>
            <a:endParaRPr lang="en-CA" dirty="0"/>
          </a:p>
        </p:txBody>
      </p:sp>
      <p:pic>
        <p:nvPicPr>
          <p:cNvPr id="4" name="Content Placeholder 3" descr="ex038_11b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99" y="2247900"/>
            <a:ext cx="4811802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/>
          <a:lstStyle/>
          <a:p>
            <a:r>
              <a:rPr lang="en-CA" sz="3200" dirty="0"/>
              <a:t>They drew stick figures for </a:t>
            </a:r>
            <a:r>
              <a:rPr lang="en-CA" sz="3200" dirty="0" smtClean="0"/>
              <a:t>people*, </a:t>
            </a:r>
            <a:br>
              <a:rPr lang="en-CA" sz="3200" dirty="0" smtClean="0"/>
            </a:br>
            <a:r>
              <a:rPr lang="en-CA" sz="3200" dirty="0" smtClean="0"/>
              <a:t>but </a:t>
            </a:r>
            <a:r>
              <a:rPr lang="en-CA" sz="3200" dirty="0"/>
              <a:t>the animals were well drawn, and usually filled in with natural colors, to give them even more shape and substance. </a:t>
            </a:r>
            <a:endParaRPr lang="en-CA" sz="3200" dirty="0" smtClean="0"/>
          </a:p>
          <a:p>
            <a:r>
              <a:rPr lang="en-CA" sz="3200" dirty="0" smtClean="0"/>
              <a:t>*Women were drawn with large breasts to represent fertility.</a:t>
            </a:r>
            <a:endParaRPr lang="en-CA" sz="3200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CAVE ART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Tour of the Caves in LASCAUX, FRANCE</a:t>
            </a:r>
            <a:endParaRPr lang="en-CA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23574" r="15176" b="16877"/>
          <a:stretch/>
        </p:blipFill>
        <p:spPr bwMode="auto">
          <a:xfrm>
            <a:off x="1547664" y="2348880"/>
            <a:ext cx="5976664" cy="360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Early man used natural colors. </a:t>
            </a:r>
            <a:r>
              <a:rPr lang="en-CA" sz="3200" dirty="0" smtClean="0"/>
              <a:t>It looks as if </a:t>
            </a:r>
            <a:r>
              <a:rPr lang="en-CA" sz="3200" dirty="0"/>
              <a:t>they used charcoal to create </a:t>
            </a:r>
            <a:r>
              <a:rPr lang="en-CA" sz="3200" dirty="0" smtClean="0"/>
              <a:t>many of these </a:t>
            </a:r>
            <a:r>
              <a:rPr lang="en-CA" sz="3200" dirty="0"/>
              <a:t>paintings. Actually, most art was not made with charcoal, but rather with mineral pigments, such as iron oxide (red ochre) or black manganese.  </a:t>
            </a:r>
          </a:p>
        </p:txBody>
      </p:sp>
    </p:spTree>
    <p:extLst>
      <p:ext uri="{BB962C8B-B14F-4D97-AF65-F5344CB8AC3E}">
        <p14:creationId xmlns:p14="http://schemas.microsoft.com/office/powerpoint/2010/main" val="42679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materials &amp; techniques</a:t>
            </a:r>
            <a:endParaRPr lang="en-CA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27838" r="54631" b="39973"/>
          <a:stretch/>
        </p:blipFill>
        <p:spPr bwMode="auto">
          <a:xfrm>
            <a:off x="2843808" y="2348880"/>
            <a:ext cx="3766120" cy="313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3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0463" y="476672"/>
            <a:ext cx="8634262" cy="373424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 Going back </a:t>
            </a:r>
            <a:r>
              <a:rPr lang="en-CA" sz="3200" dirty="0"/>
              <a:t>about </a:t>
            </a:r>
            <a:r>
              <a:rPr lang="en-CA" sz="3200" dirty="0" smtClean="0"/>
              <a:t>100,000 to 40,000 years </a:t>
            </a:r>
            <a:r>
              <a:rPr lang="en-CA" sz="3200" dirty="0"/>
              <a:t>ago</a:t>
            </a:r>
            <a:r>
              <a:rPr lang="en-CA" sz="3200" dirty="0" smtClean="0"/>
              <a:t>, </a:t>
            </a:r>
            <a:r>
              <a:rPr lang="en-CA" sz="3200" dirty="0"/>
              <a:t>our ancestors appeared to develop very little, making stone tools that were indistinguishable from those created by Neanderthals </a:t>
            </a:r>
            <a:r>
              <a:rPr lang="en-CA" sz="3200" dirty="0" smtClean="0"/>
              <a:t>&amp; </a:t>
            </a:r>
            <a:r>
              <a:rPr lang="en-CA" sz="3200" dirty="0"/>
              <a:t>living like them as early hunter-gatherers.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4" y="3284984"/>
            <a:ext cx="2736304" cy="27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3144" r="18040" b="58712"/>
          <a:stretch/>
        </p:blipFill>
        <p:spPr bwMode="auto">
          <a:xfrm>
            <a:off x="1331640" y="5634364"/>
            <a:ext cx="641038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2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9379" y="260648"/>
            <a:ext cx="8496944" cy="3672408"/>
          </a:xfrm>
        </p:spPr>
        <p:txBody>
          <a:bodyPr>
            <a:normAutofit/>
          </a:bodyPr>
          <a:lstStyle/>
          <a:p>
            <a:r>
              <a:rPr lang="en-CA" sz="3600" dirty="0"/>
              <a:t>Then about forty thousand years ago </a:t>
            </a:r>
            <a:r>
              <a:rPr lang="en-CA" sz="3600" dirty="0" smtClean="0"/>
              <a:t>made </a:t>
            </a:r>
            <a:r>
              <a:rPr lang="en-CA" sz="3600" dirty="0"/>
              <a:t>an enormous creative </a:t>
            </a:r>
            <a:r>
              <a:rPr lang="en-CA" sz="3600" dirty="0" smtClean="0"/>
              <a:t>&amp; </a:t>
            </a:r>
            <a:r>
              <a:rPr lang="en-CA" sz="3600" dirty="0"/>
              <a:t>cultural leap in the advancement of tool making and in the creation of </a:t>
            </a:r>
            <a:r>
              <a:rPr lang="en-CA" sz="3600" dirty="0" smtClean="0"/>
              <a:t>art.</a:t>
            </a:r>
            <a:endParaRPr lang="en-CA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3144" r="18040" b="58712"/>
          <a:stretch/>
        </p:blipFill>
        <p:spPr bwMode="auto">
          <a:xfrm>
            <a:off x="1470052" y="5877272"/>
            <a:ext cx="641038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bekkahwalker.net/101m/projects/final-sites-13/yeung_site/images/p11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45" y="2806646"/>
            <a:ext cx="41201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53" y="2348880"/>
            <a:ext cx="532859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67957" y="332656"/>
            <a:ext cx="8373015" cy="3878263"/>
          </a:xfrm>
        </p:spPr>
        <p:txBody>
          <a:bodyPr>
            <a:noAutofit/>
          </a:bodyPr>
          <a:lstStyle/>
          <a:p>
            <a:r>
              <a:rPr lang="en-CA" sz="3600" dirty="0">
                <a:latin typeface="Andalus" pitchFamily="18" charset="-78"/>
                <a:cs typeface="Andalus" pitchFamily="18" charset="-78"/>
              </a:rPr>
              <a:t>The most intense artistic activity happened just as the </a:t>
            </a:r>
            <a:r>
              <a:rPr lang="en-CA" sz="3600" dirty="0" smtClean="0">
                <a:latin typeface="Andalus" pitchFamily="18" charset="-78"/>
                <a:cs typeface="Andalus" pitchFamily="18" charset="-78"/>
              </a:rPr>
              <a:t>most recent Ice </a:t>
            </a:r>
            <a:r>
              <a:rPr lang="en-CA" sz="3600" dirty="0">
                <a:latin typeface="Andalus" pitchFamily="18" charset="-78"/>
                <a:cs typeface="Andalus" pitchFamily="18" charset="-78"/>
              </a:rPr>
              <a:t>Age (approximately 40,000 - 15,000 years ago) reached its most </a:t>
            </a:r>
            <a:r>
              <a:rPr lang="en-CA" sz="3600" dirty="0" smtClean="0">
                <a:latin typeface="Andalus" pitchFamily="18" charset="-78"/>
                <a:cs typeface="Andalus" pitchFamily="18" charset="-78"/>
              </a:rPr>
              <a:t>severe </a:t>
            </a:r>
            <a:r>
              <a:rPr lang="en-CA" sz="3600" dirty="0" smtClean="0">
                <a:latin typeface="Andalus" pitchFamily="18" charset="-78"/>
                <a:cs typeface="Andalus" pitchFamily="18" charset="-78"/>
              </a:rPr>
              <a:t>period</a:t>
            </a:r>
          </a:p>
          <a:p>
            <a:endParaRPr lang="en-US" sz="3600" dirty="0">
              <a:latin typeface="Andalus" pitchFamily="18" charset="-78"/>
              <a:cs typeface="Andalus" pitchFamily="18" charset="-78"/>
            </a:endParaRPr>
          </a:p>
          <a:p>
            <a:endParaRPr lang="en-US" sz="8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CA" sz="3600" dirty="0" smtClean="0">
                <a:latin typeface="Andalus" pitchFamily="18" charset="-78"/>
                <a:cs typeface="Andalus" pitchFamily="18" charset="-78"/>
              </a:rPr>
              <a:t>then </a:t>
            </a:r>
            <a:r>
              <a:rPr lang="en-CA" sz="3600" dirty="0">
                <a:latin typeface="Andalus" pitchFamily="18" charset="-78"/>
                <a:cs typeface="Andalus" pitchFamily="18" charset="-78"/>
              </a:rPr>
              <a:t>about 10,000 years ago, it </a:t>
            </a:r>
            <a:r>
              <a:rPr lang="en-CA" sz="3600" dirty="0" smtClean="0">
                <a:latin typeface="Andalus" pitchFamily="18" charset="-78"/>
                <a:cs typeface="Andalus" pitchFamily="18" charset="-78"/>
              </a:rPr>
              <a:t>virtually </a:t>
            </a:r>
            <a:r>
              <a:rPr lang="en-CA" sz="3600" dirty="0">
                <a:latin typeface="Andalus" pitchFamily="18" charset="-78"/>
                <a:cs typeface="Andalus" pitchFamily="18" charset="-78"/>
              </a:rPr>
              <a:t>disappeared as we entered another interglacial period.</a:t>
            </a:r>
          </a:p>
          <a:p>
            <a:endParaRPr lang="en-CA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3144" r="18040" b="58712"/>
          <a:stretch/>
        </p:blipFill>
        <p:spPr bwMode="auto">
          <a:xfrm rot="5400000">
            <a:off x="5719384" y="3196914"/>
            <a:ext cx="6043179" cy="74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Within that </a:t>
            </a:r>
            <a:r>
              <a:rPr lang="en-CA" sz="3600" dirty="0" smtClean="0"/>
              <a:t>25,000 -</a:t>
            </a:r>
            <a:r>
              <a:rPr lang="en-CA" sz="3600" dirty="0"/>
              <a:t>year period – more than twelve times the age of Christianity </a:t>
            </a:r>
            <a:r>
              <a:rPr lang="en-CA" sz="3600" dirty="0" smtClean="0"/>
              <a:t>– extraordinary </a:t>
            </a:r>
            <a:r>
              <a:rPr lang="en-CA" sz="3600" dirty="0"/>
              <a:t>cave art covered </a:t>
            </a:r>
            <a:r>
              <a:rPr lang="en-CA" sz="3600" dirty="0">
                <a:solidFill>
                  <a:schemeClr val="accent2"/>
                </a:solidFill>
              </a:rPr>
              <a:t>all of </a:t>
            </a:r>
            <a:r>
              <a:rPr lang="en-CA" sz="3600" dirty="0">
                <a:solidFill>
                  <a:schemeClr val="accent2"/>
                </a:solidFill>
                <a:hlinkClick r:id="rId2" action="ppaction://hlinksldjump"/>
              </a:rPr>
              <a:t>Europe</a:t>
            </a:r>
            <a:r>
              <a:rPr lang="en-CA" sz="3600" dirty="0">
                <a:solidFill>
                  <a:schemeClr val="accent2"/>
                </a:solidFill>
              </a:rPr>
              <a:t>, from Andalusia in Spain to the Ural Mountains of central </a:t>
            </a:r>
            <a:r>
              <a:rPr lang="en-CA" sz="3600" dirty="0" smtClean="0">
                <a:solidFill>
                  <a:schemeClr val="accent2"/>
                </a:solidFill>
              </a:rPr>
              <a:t>Russia.</a:t>
            </a:r>
            <a:endParaRPr lang="en-CA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01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95976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Andalusia Spain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496711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Ural Mountains Russia</a:t>
            </a:r>
            <a:endParaRPr lang="en-CA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092280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forward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6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Today we know of approximately three hundred sites, but scholars suggest there must have been thousands. Hopefully some have still to be </a:t>
            </a:r>
            <a:r>
              <a:rPr lang="en-CA" sz="3600" dirty="0" smtClean="0"/>
              <a:t>discovered!!!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84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55576" y="620688"/>
            <a:ext cx="7747000" cy="2765425"/>
          </a:xfrm>
        </p:spPr>
        <p:txBody>
          <a:bodyPr>
            <a:normAutofit/>
          </a:bodyPr>
          <a:lstStyle/>
          <a:p>
            <a:r>
              <a:rPr lang="en-CA" sz="3600" dirty="0"/>
              <a:t>These cave paintings, engravings and carvings are the very first record we have of our ability to create two-dimensional art.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06" r="8337" b="12235"/>
          <a:stretch/>
        </p:blipFill>
        <p:spPr bwMode="auto">
          <a:xfrm>
            <a:off x="3131840" y="4396800"/>
            <a:ext cx="2683436" cy="19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google.ca/url?sa=i&amp;source=images&amp;cd=&amp;docid=2Xj9CU7Glc3-eM&amp;tbnid=t78MB8XJ5neZBM:&amp;ved=0CAUQjBw&amp;url=http%3A%2F%2Fdonsmaps.com%2Fclickphotos%2Fclaybison2.jpg&amp;ei=ucJGU5PsIYqlsQSVp4HQAQ&amp;psig=AFQjCNFOyikH2tg0vSBwM6c3LwcgULvH-w&amp;ust=1397232697592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2581"/>
            <a:ext cx="285273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6768"/>
            <a:ext cx="2572466" cy="193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They reveal realistic portraits of the magnificent animals our early ancestors lived alongside, perhaps preyed on, and in some cases most certainly were the prey of.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549</TotalTime>
  <Words>392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CAVE ART IN THE TIME OF THE NEANDERTHAL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LASCAUX, FRANCE</vt:lpstr>
      <vt:lpstr>Painted in ochre (yellow) on the cave ceiling Lascaux, France, early period, 15,000-13,500 BC  (Dun Horse) </vt:lpstr>
      <vt:lpstr>CAVE ART</vt:lpstr>
      <vt:lpstr>Tour of the Caves in LASCAUX, FRANCE</vt:lpstr>
      <vt:lpstr>PowerPoint Presentation</vt:lpstr>
      <vt:lpstr>materials &amp; techniques</vt:lpstr>
    </vt:vector>
  </TitlesOfParts>
  <Company>Trillium Lakelands 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 ART</dc:title>
  <dc:creator>Anderson, Cara</dc:creator>
  <cp:lastModifiedBy>Carruth, AnnMarie</cp:lastModifiedBy>
  <cp:revision>21</cp:revision>
  <dcterms:created xsi:type="dcterms:W3CDTF">2012-10-19T12:44:28Z</dcterms:created>
  <dcterms:modified xsi:type="dcterms:W3CDTF">2014-04-10T16:17:43Z</dcterms:modified>
</cp:coreProperties>
</file>